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7"/>
  </p:notesMasterIdLst>
  <p:sldIdLst>
    <p:sldId id="258" r:id="rId2"/>
    <p:sldId id="259" r:id="rId3"/>
    <p:sldId id="257" r:id="rId4"/>
    <p:sldId id="283" r:id="rId5"/>
    <p:sldId id="260" r:id="rId6"/>
    <p:sldId id="261" r:id="rId7"/>
    <p:sldId id="265" r:id="rId8"/>
    <p:sldId id="266" r:id="rId9"/>
    <p:sldId id="267" r:id="rId10"/>
    <p:sldId id="263" r:id="rId11"/>
    <p:sldId id="264" r:id="rId12"/>
    <p:sldId id="270" r:id="rId13"/>
    <p:sldId id="268" r:id="rId14"/>
    <p:sldId id="272" r:id="rId15"/>
    <p:sldId id="273" r:id="rId16"/>
    <p:sldId id="277" r:id="rId17"/>
    <p:sldId id="278" r:id="rId18"/>
    <p:sldId id="274" r:id="rId19"/>
    <p:sldId id="275" r:id="rId20"/>
    <p:sldId id="280" r:id="rId21"/>
    <p:sldId id="282" r:id="rId22"/>
    <p:sldId id="284" r:id="rId23"/>
    <p:sldId id="285" r:id="rId24"/>
    <p:sldId id="281"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3A3"/>
    <a:srgbClr val="BF95DF"/>
    <a:srgbClr val="FF6D6D"/>
    <a:srgbClr val="9F5FCF"/>
    <a:srgbClr val="FEE4E2"/>
    <a:srgbClr val="71DAFF"/>
    <a:srgbClr val="ECCAED"/>
    <a:srgbClr val="D9F5FF"/>
    <a:srgbClr val="FF5757"/>
    <a:srgbClr val="B9E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F4F0B3-10FB-42F7-A541-341E3D756C15}" v="282" dt="2024-07-15T09:04:51.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248" autoAdjust="0"/>
  </p:normalViewPr>
  <p:slideViewPr>
    <p:cSldViewPr snapToGrid="0">
      <p:cViewPr varScale="1">
        <p:scale>
          <a:sx n="78" d="100"/>
          <a:sy n="78" d="100"/>
        </p:scale>
        <p:origin x="917" y="58"/>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Alhussain" userId="b43a71afc087bc89" providerId="LiveId" clId="{5DF4F0B3-10FB-42F7-A541-341E3D756C15}"/>
    <pc:docChg chg="undo custSel addSld delSld modSld sldOrd">
      <pc:chgData name="Sarah Alhussain" userId="b43a71afc087bc89" providerId="LiveId" clId="{5DF4F0B3-10FB-42F7-A541-341E3D756C15}" dt="2024-07-15T09:05:38.817" v="2849" actId="6549"/>
      <pc:docMkLst>
        <pc:docMk/>
      </pc:docMkLst>
      <pc:sldChg chg="addSp delSp modSp mod modTransition delAnim modAnim modNotesTx">
        <pc:chgData name="Sarah Alhussain" userId="b43a71afc087bc89" providerId="LiveId" clId="{5DF4F0B3-10FB-42F7-A541-341E3D756C15}" dt="2024-07-02T04:57:12.538" v="1152" actId="6549"/>
        <pc:sldMkLst>
          <pc:docMk/>
          <pc:sldMk cId="1309965451" sldId="257"/>
        </pc:sldMkLst>
        <pc:picChg chg="add del mod">
          <ac:chgData name="Sarah Alhussain" userId="b43a71afc087bc89" providerId="LiveId" clId="{5DF4F0B3-10FB-42F7-A541-341E3D756C15}" dt="2024-07-02T04:25:41.372" v="842"/>
          <ac:picMkLst>
            <pc:docMk/>
            <pc:sldMk cId="1309965451" sldId="257"/>
            <ac:picMk id="4" creationId="{819C8BB3-123E-3DDB-C36B-E9A31614E686}"/>
          </ac:picMkLst>
        </pc:picChg>
        <pc:picChg chg="add del mod">
          <ac:chgData name="Sarah Alhussain" userId="b43a71afc087bc89" providerId="LiveId" clId="{5DF4F0B3-10FB-42F7-A541-341E3D756C15}" dt="2024-07-02T04:17:21.469" v="822" actId="478"/>
          <ac:picMkLst>
            <pc:docMk/>
            <pc:sldMk cId="1309965451" sldId="257"/>
            <ac:picMk id="7" creationId="{1966347C-7B08-DBF7-6F64-4626EF42A4E7}"/>
          </ac:picMkLst>
        </pc:picChg>
        <pc:picChg chg="add del mod ord">
          <ac:chgData name="Sarah Alhussain" userId="b43a71afc087bc89" providerId="LiveId" clId="{5DF4F0B3-10FB-42F7-A541-341E3D756C15}" dt="2024-07-02T04:26:32.865" v="848" actId="478"/>
          <ac:picMkLst>
            <pc:docMk/>
            <pc:sldMk cId="1309965451" sldId="257"/>
            <ac:picMk id="8" creationId="{E085AE70-B1E8-FE08-8FC1-9C8E4DD0079C}"/>
          </ac:picMkLst>
        </pc:picChg>
        <pc:picChg chg="add del mod">
          <ac:chgData name="Sarah Alhussain" userId="b43a71afc087bc89" providerId="LiveId" clId="{5DF4F0B3-10FB-42F7-A541-341E3D756C15}" dt="2024-07-02T04:43:24.544" v="1095" actId="478"/>
          <ac:picMkLst>
            <pc:docMk/>
            <pc:sldMk cId="1309965451" sldId="257"/>
            <ac:picMk id="10" creationId="{29757AD8-00A3-736A-60CA-8A98C01C7864}"/>
          </ac:picMkLst>
        </pc:picChg>
        <pc:picChg chg="add del mod">
          <ac:chgData name="Sarah Alhussain" userId="b43a71afc087bc89" providerId="LiveId" clId="{5DF4F0B3-10FB-42F7-A541-341E3D756C15}" dt="2024-07-02T04:47:59.253" v="1126"/>
          <ac:picMkLst>
            <pc:docMk/>
            <pc:sldMk cId="1309965451" sldId="257"/>
            <ac:picMk id="12" creationId="{D3FF646E-05E7-1027-6C31-E96198534BAC}"/>
          </ac:picMkLst>
        </pc:picChg>
        <pc:picChg chg="add del mod">
          <ac:chgData name="Sarah Alhussain" userId="b43a71afc087bc89" providerId="LiveId" clId="{5DF4F0B3-10FB-42F7-A541-341E3D756C15}" dt="2024-07-02T04:48:25.401" v="1142"/>
          <ac:picMkLst>
            <pc:docMk/>
            <pc:sldMk cId="1309965451" sldId="257"/>
            <ac:picMk id="13" creationId="{41A59406-F5FB-9B72-E2A1-8FA9C46E82BF}"/>
          </ac:picMkLst>
        </pc:picChg>
        <pc:picChg chg="add del mod ord">
          <ac:chgData name="Sarah Alhussain" userId="b43a71afc087bc89" providerId="LiveId" clId="{5DF4F0B3-10FB-42F7-A541-341E3D756C15}" dt="2024-07-02T04:52:01.731" v="1146"/>
          <ac:picMkLst>
            <pc:docMk/>
            <pc:sldMk cId="1309965451" sldId="257"/>
            <ac:picMk id="14" creationId="{29CB98FA-FD29-4DB9-B1DE-6FEE6FE8B734}"/>
          </ac:picMkLst>
        </pc:picChg>
        <pc:picChg chg="add del mod">
          <ac:chgData name="Sarah Alhussain" userId="b43a71afc087bc89" providerId="LiveId" clId="{5DF4F0B3-10FB-42F7-A541-341E3D756C15}" dt="2024-07-02T04:57:09.002" v="1151" actId="478"/>
          <ac:picMkLst>
            <pc:docMk/>
            <pc:sldMk cId="1309965451" sldId="257"/>
            <ac:picMk id="15" creationId="{74A97770-3E0D-1A33-428E-49BF5C5F5E2B}"/>
          </ac:picMkLst>
        </pc:picChg>
      </pc:sldChg>
      <pc:sldChg chg="addSp delSp modSp mod modTransition delAnim modAnim modNotesTx">
        <pc:chgData name="Sarah Alhussain" userId="b43a71afc087bc89" providerId="LiveId" clId="{5DF4F0B3-10FB-42F7-A541-341E3D756C15}" dt="2024-07-02T04:56:58.762" v="1148" actId="6549"/>
        <pc:sldMkLst>
          <pc:docMk/>
          <pc:sldMk cId="2930065849" sldId="258"/>
        </pc:sldMkLst>
        <pc:picChg chg="add del mod">
          <ac:chgData name="Sarah Alhussain" userId="b43a71afc087bc89" providerId="LiveId" clId="{5DF4F0B3-10FB-42F7-A541-341E3D756C15}" dt="2024-07-02T04:21:35.902" v="826"/>
          <ac:picMkLst>
            <pc:docMk/>
            <pc:sldMk cId="2930065849" sldId="258"/>
            <ac:picMk id="10" creationId="{17CAFC0C-E5E9-9885-EEC8-BF2E01D915B8}"/>
          </ac:picMkLst>
        </pc:picChg>
        <pc:picChg chg="add del mod">
          <ac:chgData name="Sarah Alhussain" userId="b43a71afc087bc89" providerId="LiveId" clId="{5DF4F0B3-10FB-42F7-A541-341E3D756C15}" dt="2024-07-02T04:25:41.372" v="842"/>
          <ac:picMkLst>
            <pc:docMk/>
            <pc:sldMk cId="2930065849" sldId="258"/>
            <ac:picMk id="11" creationId="{A7E3E4FE-0041-770F-3A59-9FA81F4ACD58}"/>
          </ac:picMkLst>
        </pc:picChg>
        <pc:picChg chg="add del mod ord">
          <ac:chgData name="Sarah Alhussain" userId="b43a71afc087bc89" providerId="LiveId" clId="{5DF4F0B3-10FB-42F7-A541-341E3D756C15}" dt="2024-07-02T04:25:44.567" v="843"/>
          <ac:picMkLst>
            <pc:docMk/>
            <pc:sldMk cId="2930065849" sldId="258"/>
            <ac:picMk id="12" creationId="{C01EB6DD-4645-D557-4B0B-6D7464C856FB}"/>
          </ac:picMkLst>
        </pc:picChg>
        <pc:picChg chg="add del mod">
          <ac:chgData name="Sarah Alhussain" userId="b43a71afc087bc89" providerId="LiveId" clId="{5DF4F0B3-10FB-42F7-A541-341E3D756C15}" dt="2024-07-02T04:25:55.306" v="844" actId="478"/>
          <ac:picMkLst>
            <pc:docMk/>
            <pc:sldMk cId="2930065849" sldId="258"/>
            <ac:picMk id="13" creationId="{A11DCD90-971D-027B-5C59-EDF83E817175}"/>
          </ac:picMkLst>
        </pc:picChg>
        <pc:picChg chg="add del mod">
          <ac:chgData name="Sarah Alhussain" userId="b43a71afc087bc89" providerId="LiveId" clId="{5DF4F0B3-10FB-42F7-A541-341E3D756C15}" dt="2024-07-02T04:11:10.259" v="663"/>
          <ac:picMkLst>
            <pc:docMk/>
            <pc:sldMk cId="2930065849" sldId="258"/>
            <ac:picMk id="14" creationId="{BB671383-9C00-2EA2-3B1E-1E842A9AEDAA}"/>
          </ac:picMkLst>
        </pc:picChg>
        <pc:picChg chg="add del mod">
          <ac:chgData name="Sarah Alhussain" userId="b43a71afc087bc89" providerId="LiveId" clId="{5DF4F0B3-10FB-42F7-A541-341E3D756C15}" dt="2024-07-02T04:36:15.506" v="1092"/>
          <ac:picMkLst>
            <pc:docMk/>
            <pc:sldMk cId="2930065849" sldId="258"/>
            <ac:picMk id="18" creationId="{96FA5180-0CAE-3469-1FA2-17D5052B8AAE}"/>
          </ac:picMkLst>
        </pc:picChg>
        <pc:picChg chg="add del mod">
          <ac:chgData name="Sarah Alhussain" userId="b43a71afc087bc89" providerId="LiveId" clId="{5DF4F0B3-10FB-42F7-A541-341E3D756C15}" dt="2024-07-02T04:43:18.175" v="1093" actId="478"/>
          <ac:picMkLst>
            <pc:docMk/>
            <pc:sldMk cId="2930065849" sldId="258"/>
            <ac:picMk id="20" creationId="{78017E2E-8FB2-F3DB-52CC-F2E7D7D8CB2D}"/>
          </ac:picMkLst>
        </pc:picChg>
        <pc:picChg chg="add del mod">
          <ac:chgData name="Sarah Alhussain" userId="b43a71afc087bc89" providerId="LiveId" clId="{5DF4F0B3-10FB-42F7-A541-341E3D756C15}" dt="2024-07-02T04:47:59.253" v="1126"/>
          <ac:picMkLst>
            <pc:docMk/>
            <pc:sldMk cId="2930065849" sldId="258"/>
            <ac:picMk id="24" creationId="{F80135CA-BA5B-E0C5-3642-C28FB02FC44A}"/>
          </ac:picMkLst>
        </pc:picChg>
        <pc:picChg chg="add del mod">
          <ac:chgData name="Sarah Alhussain" userId="b43a71afc087bc89" providerId="LiveId" clId="{5DF4F0B3-10FB-42F7-A541-341E3D756C15}" dt="2024-07-02T04:48:25.401" v="1142"/>
          <ac:picMkLst>
            <pc:docMk/>
            <pc:sldMk cId="2930065849" sldId="258"/>
            <ac:picMk id="25" creationId="{6FE2E39B-748F-6C51-AC0B-48B9997AE1CE}"/>
          </ac:picMkLst>
        </pc:picChg>
        <pc:picChg chg="add del mod ord">
          <ac:chgData name="Sarah Alhussain" userId="b43a71afc087bc89" providerId="LiveId" clId="{5DF4F0B3-10FB-42F7-A541-341E3D756C15}" dt="2024-07-02T04:48:32.115" v="1143"/>
          <ac:picMkLst>
            <pc:docMk/>
            <pc:sldMk cId="2930065849" sldId="258"/>
            <ac:picMk id="26" creationId="{58C51A28-414A-75E5-1893-E9FE683048E4}"/>
          </ac:picMkLst>
        </pc:picChg>
        <pc:picChg chg="add del mod">
          <ac:chgData name="Sarah Alhussain" userId="b43a71afc087bc89" providerId="LiveId" clId="{5DF4F0B3-10FB-42F7-A541-341E3D756C15}" dt="2024-07-02T04:48:38.907" v="1145"/>
          <ac:picMkLst>
            <pc:docMk/>
            <pc:sldMk cId="2930065849" sldId="258"/>
            <ac:picMk id="27" creationId="{8C1A4051-9200-651F-86A9-7D3D8189F919}"/>
          </ac:picMkLst>
        </pc:picChg>
        <pc:picChg chg="add del mod ord">
          <ac:chgData name="Sarah Alhussain" userId="b43a71afc087bc89" providerId="LiveId" clId="{5DF4F0B3-10FB-42F7-A541-341E3D756C15}" dt="2024-07-02T04:52:01.731" v="1146"/>
          <ac:picMkLst>
            <pc:docMk/>
            <pc:sldMk cId="2930065849" sldId="258"/>
            <ac:picMk id="30" creationId="{5CE868E3-2C5A-D048-20C5-067A48673279}"/>
          </ac:picMkLst>
        </pc:picChg>
        <pc:picChg chg="add del mod">
          <ac:chgData name="Sarah Alhussain" userId="b43a71afc087bc89" providerId="LiveId" clId="{5DF4F0B3-10FB-42F7-A541-341E3D756C15}" dt="2024-07-02T04:56:54.607" v="1147" actId="478"/>
          <ac:picMkLst>
            <pc:docMk/>
            <pc:sldMk cId="2930065849" sldId="258"/>
            <ac:picMk id="31" creationId="{2EF9E37A-E65D-A496-BBFD-3A3E0680967E}"/>
          </ac:picMkLst>
        </pc:picChg>
      </pc:sldChg>
      <pc:sldChg chg="addSp delSp modSp mod ord modTransition delAnim modAnim modNotesTx">
        <pc:chgData name="Sarah Alhussain" userId="b43a71afc087bc89" providerId="LiveId" clId="{5DF4F0B3-10FB-42F7-A541-341E3D756C15}" dt="2024-07-02T04:57:05.424" v="1150" actId="6549"/>
        <pc:sldMkLst>
          <pc:docMk/>
          <pc:sldMk cId="918604728" sldId="259"/>
        </pc:sldMkLst>
        <pc:picChg chg="add del mod">
          <ac:chgData name="Sarah Alhussain" userId="b43a71afc087bc89" providerId="LiveId" clId="{5DF4F0B3-10FB-42F7-A541-341E3D756C15}" dt="2024-07-02T04:21:35.902" v="826"/>
          <ac:picMkLst>
            <pc:docMk/>
            <pc:sldMk cId="918604728" sldId="259"/>
            <ac:picMk id="7" creationId="{B4AF377C-1BC2-3791-7197-613B82A20CC0}"/>
          </ac:picMkLst>
        </pc:picChg>
        <pc:picChg chg="add del mod">
          <ac:chgData name="Sarah Alhussain" userId="b43a71afc087bc89" providerId="LiveId" clId="{5DF4F0B3-10FB-42F7-A541-341E3D756C15}" dt="2024-07-02T04:25:41.372" v="842"/>
          <ac:picMkLst>
            <pc:docMk/>
            <pc:sldMk cId="918604728" sldId="259"/>
            <ac:picMk id="8" creationId="{AB703C11-9667-D8C1-EDF6-EB3E3A89AE6F}"/>
          </ac:picMkLst>
        </pc:picChg>
        <pc:picChg chg="add del mod ord">
          <ac:chgData name="Sarah Alhussain" userId="b43a71afc087bc89" providerId="LiveId" clId="{5DF4F0B3-10FB-42F7-A541-341E3D756C15}" dt="2024-07-02T04:26:14.358" v="845" actId="478"/>
          <ac:picMkLst>
            <pc:docMk/>
            <pc:sldMk cId="918604728" sldId="259"/>
            <ac:picMk id="9" creationId="{159ABFB9-9F70-75EF-F103-2643354140B2}"/>
          </ac:picMkLst>
        </pc:picChg>
        <pc:picChg chg="add del mod">
          <ac:chgData name="Sarah Alhussain" userId="b43a71afc087bc89" providerId="LiveId" clId="{5DF4F0B3-10FB-42F7-A541-341E3D756C15}" dt="2024-07-02T04:11:10.259" v="663"/>
          <ac:picMkLst>
            <pc:docMk/>
            <pc:sldMk cId="918604728" sldId="259"/>
            <ac:picMk id="9" creationId="{65FDE96D-F8AA-44D6-32BA-1F68D5A8FAFA}"/>
          </ac:picMkLst>
        </pc:picChg>
        <pc:picChg chg="add del mod">
          <ac:chgData name="Sarah Alhussain" userId="b43a71afc087bc89" providerId="LiveId" clId="{5DF4F0B3-10FB-42F7-A541-341E3D756C15}" dt="2024-07-02T04:43:21.683" v="1094" actId="478"/>
          <ac:picMkLst>
            <pc:docMk/>
            <pc:sldMk cId="918604728" sldId="259"/>
            <ac:picMk id="13" creationId="{EA06ECA9-7482-563F-2BF6-1C6CEB5DDAE2}"/>
          </ac:picMkLst>
        </pc:picChg>
        <pc:picChg chg="add del mod">
          <ac:chgData name="Sarah Alhussain" userId="b43a71afc087bc89" providerId="LiveId" clId="{5DF4F0B3-10FB-42F7-A541-341E3D756C15}" dt="2024-07-02T04:47:59.253" v="1126"/>
          <ac:picMkLst>
            <pc:docMk/>
            <pc:sldMk cId="918604728" sldId="259"/>
            <ac:picMk id="15" creationId="{2677FCBC-631F-8FB6-200E-103D3F50C039}"/>
          </ac:picMkLst>
        </pc:picChg>
        <pc:picChg chg="add del mod">
          <ac:chgData name="Sarah Alhussain" userId="b43a71afc087bc89" providerId="LiveId" clId="{5DF4F0B3-10FB-42F7-A541-341E3D756C15}" dt="2024-07-02T04:48:25.401" v="1142"/>
          <ac:picMkLst>
            <pc:docMk/>
            <pc:sldMk cId="918604728" sldId="259"/>
            <ac:picMk id="16" creationId="{0CF2AFE5-89FC-8BA7-8866-7E6DA62272EB}"/>
          </ac:picMkLst>
        </pc:picChg>
        <pc:picChg chg="add del mod ord">
          <ac:chgData name="Sarah Alhussain" userId="b43a71afc087bc89" providerId="LiveId" clId="{5DF4F0B3-10FB-42F7-A541-341E3D756C15}" dt="2024-07-02T04:52:01.731" v="1146"/>
          <ac:picMkLst>
            <pc:docMk/>
            <pc:sldMk cId="918604728" sldId="259"/>
            <ac:picMk id="17" creationId="{66F518A0-92A3-0F57-E6FB-4CC4D97D9B44}"/>
          </ac:picMkLst>
        </pc:picChg>
        <pc:picChg chg="add del mod">
          <ac:chgData name="Sarah Alhussain" userId="b43a71afc087bc89" providerId="LiveId" clId="{5DF4F0B3-10FB-42F7-A541-341E3D756C15}" dt="2024-07-02T04:57:02.352" v="1149" actId="478"/>
          <ac:picMkLst>
            <pc:docMk/>
            <pc:sldMk cId="918604728" sldId="259"/>
            <ac:picMk id="18" creationId="{6C5BFCBF-A0C4-D674-536F-92CAD8715966}"/>
          </ac:picMkLst>
        </pc:picChg>
      </pc:sldChg>
      <pc:sldChg chg="addSp delSp modSp mod modTransition delAnim modAnim">
        <pc:chgData name="Sarah Alhussain" userId="b43a71afc087bc89" providerId="LiveId" clId="{5DF4F0B3-10FB-42F7-A541-341E3D756C15}" dt="2024-07-02T04:57:15.649" v="1153" actId="478"/>
        <pc:sldMkLst>
          <pc:docMk/>
          <pc:sldMk cId="4158086294" sldId="260"/>
        </pc:sldMkLst>
        <pc:picChg chg="add del mod">
          <ac:chgData name="Sarah Alhussain" userId="b43a71afc087bc89" providerId="LiveId" clId="{5DF4F0B3-10FB-42F7-A541-341E3D756C15}" dt="2024-07-02T04:25:41.372" v="842"/>
          <ac:picMkLst>
            <pc:docMk/>
            <pc:sldMk cId="4158086294" sldId="260"/>
            <ac:picMk id="3" creationId="{B9181699-83A4-EDC4-CD36-13A7E56D39C9}"/>
          </ac:picMkLst>
        </pc:picChg>
        <pc:picChg chg="add del mod ord">
          <ac:chgData name="Sarah Alhussain" userId="b43a71afc087bc89" providerId="LiveId" clId="{5DF4F0B3-10FB-42F7-A541-341E3D756C15}" dt="2024-07-02T04:32:22.278" v="1089" actId="478"/>
          <ac:picMkLst>
            <pc:docMk/>
            <pc:sldMk cId="4158086294" sldId="260"/>
            <ac:picMk id="5" creationId="{94720483-3709-AA7E-B5C1-2288D0F15700}"/>
          </ac:picMkLst>
        </pc:picChg>
        <pc:picChg chg="add del mod">
          <ac:chgData name="Sarah Alhussain" userId="b43a71afc087bc89" providerId="LiveId" clId="{5DF4F0B3-10FB-42F7-A541-341E3D756C15}" dt="2024-07-02T04:21:35.902" v="826"/>
          <ac:picMkLst>
            <pc:docMk/>
            <pc:sldMk cId="4158086294" sldId="260"/>
            <ac:picMk id="6" creationId="{22FBA09D-4F61-DB53-294A-73D5DB640A70}"/>
          </ac:picMkLst>
        </pc:picChg>
        <pc:picChg chg="add del mod">
          <ac:chgData name="Sarah Alhussain" userId="b43a71afc087bc89" providerId="LiveId" clId="{5DF4F0B3-10FB-42F7-A541-341E3D756C15}" dt="2024-07-02T04:43:27.292" v="1096" actId="478"/>
          <ac:picMkLst>
            <pc:docMk/>
            <pc:sldMk cId="4158086294" sldId="260"/>
            <ac:picMk id="13" creationId="{5AD05213-BABE-C26C-12D4-1EF6F465CAD1}"/>
          </ac:picMkLst>
        </pc:picChg>
        <pc:picChg chg="add del mod">
          <ac:chgData name="Sarah Alhussain" userId="b43a71afc087bc89" providerId="LiveId" clId="{5DF4F0B3-10FB-42F7-A541-341E3D756C15}" dt="2024-07-02T04:47:59.253" v="1126"/>
          <ac:picMkLst>
            <pc:docMk/>
            <pc:sldMk cId="4158086294" sldId="260"/>
            <ac:picMk id="14" creationId="{F1FB7223-3378-D65C-9093-672A7E521CD4}"/>
          </ac:picMkLst>
        </pc:picChg>
        <pc:picChg chg="add del mod">
          <ac:chgData name="Sarah Alhussain" userId="b43a71afc087bc89" providerId="LiveId" clId="{5DF4F0B3-10FB-42F7-A541-341E3D756C15}" dt="2024-07-02T04:48:25.401" v="1142"/>
          <ac:picMkLst>
            <pc:docMk/>
            <pc:sldMk cId="4158086294" sldId="260"/>
            <ac:picMk id="15" creationId="{F563B242-2968-B757-9357-0734FF64D324}"/>
          </ac:picMkLst>
        </pc:picChg>
        <pc:picChg chg="add del mod ord">
          <ac:chgData name="Sarah Alhussain" userId="b43a71afc087bc89" providerId="LiveId" clId="{5DF4F0B3-10FB-42F7-A541-341E3D756C15}" dt="2024-07-02T04:52:01.731" v="1146"/>
          <ac:picMkLst>
            <pc:docMk/>
            <pc:sldMk cId="4158086294" sldId="260"/>
            <ac:picMk id="17" creationId="{018F86C7-3672-B851-9D34-4CF19A21ECFB}"/>
          </ac:picMkLst>
        </pc:picChg>
        <pc:picChg chg="add del mod">
          <ac:chgData name="Sarah Alhussain" userId="b43a71afc087bc89" providerId="LiveId" clId="{5DF4F0B3-10FB-42F7-A541-341E3D756C15}" dt="2024-07-02T04:57:15.649" v="1153" actId="478"/>
          <ac:picMkLst>
            <pc:docMk/>
            <pc:sldMk cId="4158086294" sldId="260"/>
            <ac:picMk id="18" creationId="{377F8856-DF4F-EA14-E280-4C285AA61574}"/>
          </ac:picMkLst>
        </pc:picChg>
      </pc:sldChg>
      <pc:sldChg chg="addSp delSp modSp mod modTransition delAnim modAnim">
        <pc:chgData name="Sarah Alhussain" userId="b43a71afc087bc89" providerId="LiveId" clId="{5DF4F0B3-10FB-42F7-A541-341E3D756C15}" dt="2024-07-02T04:57:18.448" v="1154" actId="478"/>
        <pc:sldMkLst>
          <pc:docMk/>
          <pc:sldMk cId="562105034" sldId="261"/>
        </pc:sldMkLst>
        <pc:picChg chg="add del mod">
          <ac:chgData name="Sarah Alhussain" userId="b43a71afc087bc89" providerId="LiveId" clId="{5DF4F0B3-10FB-42F7-A541-341E3D756C15}" dt="2024-07-02T04:25:41.372" v="842"/>
          <ac:picMkLst>
            <pc:docMk/>
            <pc:sldMk cId="562105034" sldId="261"/>
            <ac:picMk id="2" creationId="{9888FD35-B8E9-79B6-8CB1-6A4978E8C842}"/>
          </ac:picMkLst>
        </pc:picChg>
        <pc:picChg chg="add del mod ord">
          <ac:chgData name="Sarah Alhussain" userId="b43a71afc087bc89" providerId="LiveId" clId="{5DF4F0B3-10FB-42F7-A541-341E3D756C15}" dt="2024-07-02T04:32:17.735" v="1088" actId="478"/>
          <ac:picMkLst>
            <pc:docMk/>
            <pc:sldMk cId="562105034" sldId="261"/>
            <ac:picMk id="3" creationId="{7EC6788C-E446-B2FC-DFD9-1E1564C88F7B}"/>
          </ac:picMkLst>
        </pc:picChg>
        <pc:picChg chg="add del mod">
          <ac:chgData name="Sarah Alhussain" userId="b43a71afc087bc89" providerId="LiveId" clId="{5DF4F0B3-10FB-42F7-A541-341E3D756C15}" dt="2024-07-02T04:21:35.902" v="826"/>
          <ac:picMkLst>
            <pc:docMk/>
            <pc:sldMk cId="562105034" sldId="261"/>
            <ac:picMk id="4" creationId="{AA47ABB7-6193-654D-F25F-D6B9942ED1B4}"/>
          </ac:picMkLst>
        </pc:picChg>
        <pc:picChg chg="add del mod">
          <ac:chgData name="Sarah Alhussain" userId="b43a71afc087bc89" providerId="LiveId" clId="{5DF4F0B3-10FB-42F7-A541-341E3D756C15}" dt="2024-07-02T04:43:29.821" v="1097" actId="478"/>
          <ac:picMkLst>
            <pc:docMk/>
            <pc:sldMk cId="562105034" sldId="261"/>
            <ac:picMk id="11" creationId="{2AD1F788-0727-84D0-796A-514611CE617A}"/>
          </ac:picMkLst>
        </pc:picChg>
        <pc:picChg chg="add del mod">
          <ac:chgData name="Sarah Alhussain" userId="b43a71afc087bc89" providerId="LiveId" clId="{5DF4F0B3-10FB-42F7-A541-341E3D756C15}" dt="2024-07-02T04:47:59.253" v="1126"/>
          <ac:picMkLst>
            <pc:docMk/>
            <pc:sldMk cId="562105034" sldId="261"/>
            <ac:picMk id="15" creationId="{025D2108-B155-A1AD-C3AF-14C3BDE736C5}"/>
          </ac:picMkLst>
        </pc:picChg>
        <pc:picChg chg="add del mod">
          <ac:chgData name="Sarah Alhussain" userId="b43a71afc087bc89" providerId="LiveId" clId="{5DF4F0B3-10FB-42F7-A541-341E3D756C15}" dt="2024-07-02T04:48:25.401" v="1142"/>
          <ac:picMkLst>
            <pc:docMk/>
            <pc:sldMk cId="562105034" sldId="261"/>
            <ac:picMk id="16" creationId="{5AE76A37-B275-8AD5-B811-BD8E0A56D365}"/>
          </ac:picMkLst>
        </pc:picChg>
        <pc:picChg chg="add del mod ord">
          <ac:chgData name="Sarah Alhussain" userId="b43a71afc087bc89" providerId="LiveId" clId="{5DF4F0B3-10FB-42F7-A541-341E3D756C15}" dt="2024-07-02T04:52:01.731" v="1146"/>
          <ac:picMkLst>
            <pc:docMk/>
            <pc:sldMk cId="562105034" sldId="261"/>
            <ac:picMk id="20" creationId="{55919D64-53DD-4482-62CC-FFF262ECDF7D}"/>
          </ac:picMkLst>
        </pc:picChg>
        <pc:picChg chg="add del mod">
          <ac:chgData name="Sarah Alhussain" userId="b43a71afc087bc89" providerId="LiveId" clId="{5DF4F0B3-10FB-42F7-A541-341E3D756C15}" dt="2024-07-02T04:57:18.448" v="1154" actId="478"/>
          <ac:picMkLst>
            <pc:docMk/>
            <pc:sldMk cId="562105034" sldId="261"/>
            <ac:picMk id="22" creationId="{415CD964-AAEB-6764-4D05-9F626637633E}"/>
          </ac:picMkLst>
        </pc:picChg>
      </pc:sldChg>
      <pc:sldChg chg="addSp delSp modSp del mod modTransition delAnim modAnim modNotesTx">
        <pc:chgData name="Sarah Alhussain" userId="b43a71afc087bc89" providerId="LiveId" clId="{5DF4F0B3-10FB-42F7-A541-341E3D756C15}" dt="2024-07-08T08:49:49.729" v="1769" actId="2696"/>
        <pc:sldMkLst>
          <pc:docMk/>
          <pc:sldMk cId="845374219" sldId="262"/>
        </pc:sldMkLst>
        <pc:spChg chg="del">
          <ac:chgData name="Sarah Alhussain" userId="b43a71afc087bc89" providerId="LiveId" clId="{5DF4F0B3-10FB-42F7-A541-341E3D756C15}" dt="2024-07-08T08:49:00.016" v="1760" actId="478"/>
          <ac:spMkLst>
            <pc:docMk/>
            <pc:sldMk cId="845374219" sldId="262"/>
            <ac:spMk id="2" creationId="{082DE7EA-CEDA-FFF4-2A52-CA171A3430E0}"/>
          </ac:spMkLst>
        </pc:spChg>
        <pc:spChg chg="mod ord">
          <ac:chgData name="Sarah Alhussain" userId="b43a71afc087bc89" providerId="LiveId" clId="{5DF4F0B3-10FB-42F7-A541-341E3D756C15}" dt="2024-07-08T08:49:34.412" v="1767" actId="171"/>
          <ac:spMkLst>
            <pc:docMk/>
            <pc:sldMk cId="845374219" sldId="262"/>
            <ac:spMk id="3" creationId="{E2B92398-4148-7931-AF08-2EA8FFBB416D}"/>
          </ac:spMkLst>
        </pc:spChg>
        <pc:spChg chg="del mod">
          <ac:chgData name="Sarah Alhussain" userId="b43a71afc087bc89" providerId="LiveId" clId="{5DF4F0B3-10FB-42F7-A541-341E3D756C15}" dt="2024-07-08T08:48:57.190" v="1759" actId="478"/>
          <ac:spMkLst>
            <pc:docMk/>
            <pc:sldMk cId="845374219" sldId="262"/>
            <ac:spMk id="4" creationId="{0E07B3EF-C924-0767-D86B-AD542D56C057}"/>
          </ac:spMkLst>
        </pc:spChg>
        <pc:spChg chg="add del mod">
          <ac:chgData name="Sarah Alhussain" userId="b43a71afc087bc89" providerId="LiveId" clId="{5DF4F0B3-10FB-42F7-A541-341E3D756C15}" dt="2024-07-08T08:49:04.501" v="1762" actId="478"/>
          <ac:spMkLst>
            <pc:docMk/>
            <pc:sldMk cId="845374219" sldId="262"/>
            <ac:spMk id="6" creationId="{EA6F36A0-D1B5-931D-7C98-AFA047B37125}"/>
          </ac:spMkLst>
        </pc:spChg>
        <pc:spChg chg="add mod">
          <ac:chgData name="Sarah Alhussain" userId="b43a71afc087bc89" providerId="LiveId" clId="{5DF4F0B3-10FB-42F7-A541-341E3D756C15}" dt="2024-07-08T08:49:11.166" v="1763"/>
          <ac:spMkLst>
            <pc:docMk/>
            <pc:sldMk cId="845374219" sldId="262"/>
            <ac:spMk id="7" creationId="{65E80F28-58F4-87D2-925C-3B561F4AC223}"/>
          </ac:spMkLst>
        </pc:spChg>
        <pc:spChg chg="add mod">
          <ac:chgData name="Sarah Alhussain" userId="b43a71afc087bc89" providerId="LiveId" clId="{5DF4F0B3-10FB-42F7-A541-341E3D756C15}" dt="2024-07-08T08:49:11.166" v="1763"/>
          <ac:spMkLst>
            <pc:docMk/>
            <pc:sldMk cId="845374219" sldId="262"/>
            <ac:spMk id="8" creationId="{97BA5A09-4E3E-32C0-B219-1CE8379B1242}"/>
          </ac:spMkLst>
        </pc:spChg>
        <pc:graphicFrameChg chg="add del mod">
          <ac:chgData name="Sarah Alhussain" userId="b43a71afc087bc89" providerId="LiveId" clId="{5DF4F0B3-10FB-42F7-A541-341E3D756C15}" dt="2024-07-08T08:49:44.351" v="1768" actId="478"/>
          <ac:graphicFrameMkLst>
            <pc:docMk/>
            <pc:sldMk cId="845374219" sldId="262"/>
            <ac:graphicFrameMk id="9" creationId="{58D6E41B-9926-63F1-0F2E-F151BA31BAD7}"/>
          </ac:graphicFrameMkLst>
        </pc:graphicFrameChg>
        <pc:picChg chg="add del mod">
          <ac:chgData name="Sarah Alhussain" userId="b43a71afc087bc89" providerId="LiveId" clId="{5DF4F0B3-10FB-42F7-A541-341E3D756C15}" dt="2024-07-02T04:25:41.372" v="842"/>
          <ac:picMkLst>
            <pc:docMk/>
            <pc:sldMk cId="845374219" sldId="262"/>
            <ac:picMk id="5" creationId="{D8E0DD2B-97CE-A759-7013-C88FBE006D25}"/>
          </ac:picMkLst>
        </pc:picChg>
        <pc:picChg chg="add del mod ord">
          <ac:chgData name="Sarah Alhussain" userId="b43a71afc087bc89" providerId="LiveId" clId="{5DF4F0B3-10FB-42F7-A541-341E3D756C15}" dt="2024-07-02T04:30:46.243" v="1058" actId="478"/>
          <ac:picMkLst>
            <pc:docMk/>
            <pc:sldMk cId="845374219" sldId="262"/>
            <ac:picMk id="9" creationId="{8B39A51A-DBA0-5E4E-6D8F-68EC1CCDBEBF}"/>
          </ac:picMkLst>
        </pc:picChg>
        <pc:picChg chg="add del mod">
          <ac:chgData name="Sarah Alhussain" userId="b43a71afc087bc89" providerId="LiveId" clId="{5DF4F0B3-10FB-42F7-A541-341E3D756C15}" dt="2024-07-02T04:44:04.997" v="1109" actId="478"/>
          <ac:picMkLst>
            <pc:docMk/>
            <pc:sldMk cId="845374219" sldId="262"/>
            <ac:picMk id="11" creationId="{FA06DE3C-7480-A877-A153-67095707D849}"/>
          </ac:picMkLst>
        </pc:picChg>
        <pc:picChg chg="add del mod">
          <ac:chgData name="Sarah Alhussain" userId="b43a71afc087bc89" providerId="LiveId" clId="{5DF4F0B3-10FB-42F7-A541-341E3D756C15}" dt="2024-07-02T04:21:35.902" v="826"/>
          <ac:picMkLst>
            <pc:docMk/>
            <pc:sldMk cId="845374219" sldId="262"/>
            <ac:picMk id="12" creationId="{23BCA8A4-CFFD-4E5A-04D2-EFB6493E4E84}"/>
          </ac:picMkLst>
        </pc:picChg>
        <pc:picChg chg="add del mod">
          <ac:chgData name="Sarah Alhussain" userId="b43a71afc087bc89" providerId="LiveId" clId="{5DF4F0B3-10FB-42F7-A541-341E3D756C15}" dt="2024-07-02T04:47:59.253" v="1126"/>
          <ac:picMkLst>
            <pc:docMk/>
            <pc:sldMk cId="845374219" sldId="262"/>
            <ac:picMk id="15" creationId="{A8B60B81-7EF7-01E7-3902-BC660C1DE532}"/>
          </ac:picMkLst>
        </pc:picChg>
        <pc:picChg chg="add del mod">
          <ac:chgData name="Sarah Alhussain" userId="b43a71afc087bc89" providerId="LiveId" clId="{5DF4F0B3-10FB-42F7-A541-341E3D756C15}" dt="2024-07-02T04:48:25.401" v="1142"/>
          <ac:picMkLst>
            <pc:docMk/>
            <pc:sldMk cId="845374219" sldId="262"/>
            <ac:picMk id="16" creationId="{3D57D4C4-813A-650B-9B10-CAD2D28863E3}"/>
          </ac:picMkLst>
        </pc:picChg>
        <pc:picChg chg="add del mod ord">
          <ac:chgData name="Sarah Alhussain" userId="b43a71afc087bc89" providerId="LiveId" clId="{5DF4F0B3-10FB-42F7-A541-341E3D756C15}" dt="2024-07-02T04:52:01.731" v="1146"/>
          <ac:picMkLst>
            <pc:docMk/>
            <pc:sldMk cId="845374219" sldId="262"/>
            <ac:picMk id="19" creationId="{DBEF9988-553F-9D5A-03D2-A781C32B405E}"/>
          </ac:picMkLst>
        </pc:picChg>
        <pc:picChg chg="add del mod">
          <ac:chgData name="Sarah Alhussain" userId="b43a71afc087bc89" providerId="LiveId" clId="{5DF4F0B3-10FB-42F7-A541-341E3D756C15}" dt="2024-07-02T04:58:01.661" v="1170" actId="478"/>
          <ac:picMkLst>
            <pc:docMk/>
            <pc:sldMk cId="845374219" sldId="262"/>
            <ac:picMk id="20" creationId="{EFF00A07-5C9B-50C8-B011-D57974DFE802}"/>
          </ac:picMkLst>
        </pc:picChg>
      </pc:sldChg>
      <pc:sldChg chg="addSp delSp modSp mod modTransition delAnim modAnim">
        <pc:chgData name="Sarah Alhussain" userId="b43a71afc087bc89" providerId="LiveId" clId="{5DF4F0B3-10FB-42F7-A541-341E3D756C15}" dt="2024-07-02T04:57:30.297" v="1158" actId="478"/>
        <pc:sldMkLst>
          <pc:docMk/>
          <pc:sldMk cId="4288897344" sldId="263"/>
        </pc:sldMkLst>
        <pc:spChg chg="mod">
          <ac:chgData name="Sarah Alhussain" userId="b43a71afc087bc89" providerId="LiveId" clId="{5DF4F0B3-10FB-42F7-A541-341E3D756C15}" dt="2024-07-02T02:05:22.185" v="112" actId="20577"/>
          <ac:spMkLst>
            <pc:docMk/>
            <pc:sldMk cId="4288897344" sldId="263"/>
            <ac:spMk id="3" creationId="{BF146958-D367-7DFF-3437-5DE45B42AD96}"/>
          </ac:spMkLst>
        </pc:spChg>
        <pc:picChg chg="add del mod">
          <ac:chgData name="Sarah Alhussain" userId="b43a71afc087bc89" providerId="LiveId" clId="{5DF4F0B3-10FB-42F7-A541-341E3D756C15}" dt="2024-07-02T04:25:41.372" v="842"/>
          <ac:picMkLst>
            <pc:docMk/>
            <pc:sldMk cId="4288897344" sldId="263"/>
            <ac:picMk id="6" creationId="{2542C486-7E5D-F3EE-E849-78DA816471B3}"/>
          </ac:picMkLst>
        </pc:picChg>
        <pc:picChg chg="add del mod ord">
          <ac:chgData name="Sarah Alhussain" userId="b43a71afc087bc89" providerId="LiveId" clId="{5DF4F0B3-10FB-42F7-A541-341E3D756C15}" dt="2024-07-02T04:27:14.483" v="857" actId="478"/>
          <ac:picMkLst>
            <pc:docMk/>
            <pc:sldMk cId="4288897344" sldId="263"/>
            <ac:picMk id="7" creationId="{E6E5707F-2196-71A3-E694-D7666CEAA0BE}"/>
          </ac:picMkLst>
        </pc:picChg>
        <pc:picChg chg="add del mod">
          <ac:chgData name="Sarah Alhussain" userId="b43a71afc087bc89" providerId="LiveId" clId="{5DF4F0B3-10FB-42F7-A541-341E3D756C15}" dt="2024-07-02T04:21:35.902" v="826"/>
          <ac:picMkLst>
            <pc:docMk/>
            <pc:sldMk cId="4288897344" sldId="263"/>
            <ac:picMk id="8" creationId="{8D41144E-3E4E-DB0A-F709-E5272642016A}"/>
          </ac:picMkLst>
        </pc:picChg>
        <pc:picChg chg="add del mod">
          <ac:chgData name="Sarah Alhussain" userId="b43a71afc087bc89" providerId="LiveId" clId="{5DF4F0B3-10FB-42F7-A541-341E3D756C15}" dt="2024-07-02T04:43:41.689" v="1101" actId="478"/>
          <ac:picMkLst>
            <pc:docMk/>
            <pc:sldMk cId="4288897344" sldId="263"/>
            <ac:picMk id="11" creationId="{02C02646-2969-0E83-E6C6-889BA8D2CD4F}"/>
          </ac:picMkLst>
        </pc:picChg>
        <pc:picChg chg="add del mod">
          <ac:chgData name="Sarah Alhussain" userId="b43a71afc087bc89" providerId="LiveId" clId="{5DF4F0B3-10FB-42F7-A541-341E3D756C15}" dt="2024-07-02T04:47:59.253" v="1126"/>
          <ac:picMkLst>
            <pc:docMk/>
            <pc:sldMk cId="4288897344" sldId="263"/>
            <ac:picMk id="12" creationId="{4D5034E6-128B-6AE0-FDEA-CF8527919D33}"/>
          </ac:picMkLst>
        </pc:picChg>
        <pc:picChg chg="add del mod">
          <ac:chgData name="Sarah Alhussain" userId="b43a71afc087bc89" providerId="LiveId" clId="{5DF4F0B3-10FB-42F7-A541-341E3D756C15}" dt="2024-07-02T04:48:25.401" v="1142"/>
          <ac:picMkLst>
            <pc:docMk/>
            <pc:sldMk cId="4288897344" sldId="263"/>
            <ac:picMk id="13" creationId="{55FCBA97-DA40-978B-649B-F96A7019FDC0}"/>
          </ac:picMkLst>
        </pc:picChg>
        <pc:picChg chg="add del mod ord">
          <ac:chgData name="Sarah Alhussain" userId="b43a71afc087bc89" providerId="LiveId" clId="{5DF4F0B3-10FB-42F7-A541-341E3D756C15}" dt="2024-07-02T04:52:01.731" v="1146"/>
          <ac:picMkLst>
            <pc:docMk/>
            <pc:sldMk cId="4288897344" sldId="263"/>
            <ac:picMk id="15" creationId="{4E53A75F-DE0D-5A3D-5CDE-3882E7564F47}"/>
          </ac:picMkLst>
        </pc:picChg>
        <pc:picChg chg="add del mod">
          <ac:chgData name="Sarah Alhussain" userId="b43a71afc087bc89" providerId="LiveId" clId="{5DF4F0B3-10FB-42F7-A541-341E3D756C15}" dt="2024-07-02T04:57:30.297" v="1158" actId="478"/>
          <ac:picMkLst>
            <pc:docMk/>
            <pc:sldMk cId="4288897344" sldId="263"/>
            <ac:picMk id="16" creationId="{2F7588D9-E99E-2CD4-C9E5-E2107014508A}"/>
          </ac:picMkLst>
        </pc:picChg>
      </pc:sldChg>
      <pc:sldChg chg="addSp delSp modSp mod modTransition delAnim modAnim">
        <pc:chgData name="Sarah Alhussain" userId="b43a71afc087bc89" providerId="LiveId" clId="{5DF4F0B3-10FB-42F7-A541-341E3D756C15}" dt="2024-07-02T04:57:33.092" v="1159" actId="478"/>
        <pc:sldMkLst>
          <pc:docMk/>
          <pc:sldMk cId="2294463593" sldId="264"/>
        </pc:sldMkLst>
        <pc:picChg chg="add del mod">
          <ac:chgData name="Sarah Alhussain" userId="b43a71afc087bc89" providerId="LiveId" clId="{5DF4F0B3-10FB-42F7-A541-341E3D756C15}" dt="2024-07-02T04:25:41.372" v="842"/>
          <ac:picMkLst>
            <pc:docMk/>
            <pc:sldMk cId="2294463593" sldId="264"/>
            <ac:picMk id="3" creationId="{77865918-EA1B-AAA5-80A2-D0A21BF73894}"/>
          </ac:picMkLst>
        </pc:picChg>
        <pc:picChg chg="add del mod ord">
          <ac:chgData name="Sarah Alhussain" userId="b43a71afc087bc89" providerId="LiveId" clId="{5DF4F0B3-10FB-42F7-A541-341E3D756C15}" dt="2024-07-02T04:27:17.548" v="858" actId="478"/>
          <ac:picMkLst>
            <pc:docMk/>
            <pc:sldMk cId="2294463593" sldId="264"/>
            <ac:picMk id="4" creationId="{9BEC681C-7DBB-C9CC-A348-D7D39DD530D5}"/>
          </ac:picMkLst>
        </pc:picChg>
        <pc:picChg chg="add del mod">
          <ac:chgData name="Sarah Alhussain" userId="b43a71afc087bc89" providerId="LiveId" clId="{5DF4F0B3-10FB-42F7-A541-341E3D756C15}" dt="2024-07-02T04:21:35.902" v="826"/>
          <ac:picMkLst>
            <pc:docMk/>
            <pc:sldMk cId="2294463593" sldId="264"/>
            <ac:picMk id="6" creationId="{D428D54E-CCE2-D5E7-D5D1-FB6185B2BC77}"/>
          </ac:picMkLst>
        </pc:picChg>
        <pc:picChg chg="add del mod">
          <ac:chgData name="Sarah Alhussain" userId="b43a71afc087bc89" providerId="LiveId" clId="{5DF4F0B3-10FB-42F7-A541-341E3D756C15}" dt="2024-07-02T04:43:44.198" v="1102" actId="478"/>
          <ac:picMkLst>
            <pc:docMk/>
            <pc:sldMk cId="2294463593" sldId="264"/>
            <ac:picMk id="8" creationId="{8A92184D-46DC-79EE-8810-97D77E828AE0}"/>
          </ac:picMkLst>
        </pc:picChg>
        <pc:picChg chg="add del mod">
          <ac:chgData name="Sarah Alhussain" userId="b43a71afc087bc89" providerId="LiveId" clId="{5DF4F0B3-10FB-42F7-A541-341E3D756C15}" dt="2024-07-02T04:47:59.253" v="1126"/>
          <ac:picMkLst>
            <pc:docMk/>
            <pc:sldMk cId="2294463593" sldId="264"/>
            <ac:picMk id="9" creationId="{7804B388-086F-1E22-664F-6F592EFC318F}"/>
          </ac:picMkLst>
        </pc:picChg>
        <pc:picChg chg="add del mod">
          <ac:chgData name="Sarah Alhussain" userId="b43a71afc087bc89" providerId="LiveId" clId="{5DF4F0B3-10FB-42F7-A541-341E3D756C15}" dt="2024-07-02T04:48:25.401" v="1142"/>
          <ac:picMkLst>
            <pc:docMk/>
            <pc:sldMk cId="2294463593" sldId="264"/>
            <ac:picMk id="10" creationId="{3F3E6C29-9589-8BCC-E54D-04049E97C7C3}"/>
          </ac:picMkLst>
        </pc:picChg>
        <pc:picChg chg="add del mod ord">
          <ac:chgData name="Sarah Alhussain" userId="b43a71afc087bc89" providerId="LiveId" clId="{5DF4F0B3-10FB-42F7-A541-341E3D756C15}" dt="2024-07-02T04:52:01.731" v="1146"/>
          <ac:picMkLst>
            <pc:docMk/>
            <pc:sldMk cId="2294463593" sldId="264"/>
            <ac:picMk id="12" creationId="{37032203-8E89-539C-7BD9-4DF7ACC93C23}"/>
          </ac:picMkLst>
        </pc:picChg>
        <pc:picChg chg="add del mod">
          <ac:chgData name="Sarah Alhussain" userId="b43a71afc087bc89" providerId="LiveId" clId="{5DF4F0B3-10FB-42F7-A541-341E3D756C15}" dt="2024-07-02T04:57:33.092" v="1159" actId="478"/>
          <ac:picMkLst>
            <pc:docMk/>
            <pc:sldMk cId="2294463593" sldId="264"/>
            <ac:picMk id="13" creationId="{D74F70B4-F0EF-0582-5450-94E408AAADF3}"/>
          </ac:picMkLst>
        </pc:picChg>
      </pc:sldChg>
      <pc:sldChg chg="addSp delSp modSp mod modTransition delAnim modAnim modNotesTx">
        <pc:chgData name="Sarah Alhussain" userId="b43a71afc087bc89" providerId="LiveId" clId="{5DF4F0B3-10FB-42F7-A541-341E3D756C15}" dt="2024-07-02T04:57:21.124" v="1155" actId="478"/>
        <pc:sldMkLst>
          <pc:docMk/>
          <pc:sldMk cId="2667788481" sldId="265"/>
        </pc:sldMkLst>
        <pc:picChg chg="add del mod">
          <ac:chgData name="Sarah Alhussain" userId="b43a71afc087bc89" providerId="LiveId" clId="{5DF4F0B3-10FB-42F7-A541-341E3D756C15}" dt="2024-07-02T04:25:41.372" v="842"/>
          <ac:picMkLst>
            <pc:docMk/>
            <pc:sldMk cId="2667788481" sldId="265"/>
            <ac:picMk id="4" creationId="{5F2B618A-3233-0139-9E81-2CD94AF95F18}"/>
          </ac:picMkLst>
        </pc:picChg>
        <pc:picChg chg="add del mod ord">
          <ac:chgData name="Sarah Alhussain" userId="b43a71afc087bc89" providerId="LiveId" clId="{5DF4F0B3-10FB-42F7-A541-341E3D756C15}" dt="2024-07-02T04:32:14.637" v="1087" actId="478"/>
          <ac:picMkLst>
            <pc:docMk/>
            <pc:sldMk cId="2667788481" sldId="265"/>
            <ac:picMk id="5" creationId="{6F9A976C-E513-C4AF-DDE6-445052403C07}"/>
          </ac:picMkLst>
        </pc:picChg>
        <pc:picChg chg="add del mod">
          <ac:chgData name="Sarah Alhussain" userId="b43a71afc087bc89" providerId="LiveId" clId="{5DF4F0B3-10FB-42F7-A541-341E3D756C15}" dt="2024-07-02T04:21:35.902" v="826"/>
          <ac:picMkLst>
            <pc:docMk/>
            <pc:sldMk cId="2667788481" sldId="265"/>
            <ac:picMk id="6" creationId="{410F79F4-96B0-DC87-506E-DCB5A9E4048B}"/>
          </ac:picMkLst>
        </pc:picChg>
        <pc:picChg chg="add del mod">
          <ac:chgData name="Sarah Alhussain" userId="b43a71afc087bc89" providerId="LiveId" clId="{5DF4F0B3-10FB-42F7-A541-341E3D756C15}" dt="2024-07-02T04:43:32.536" v="1098" actId="478"/>
          <ac:picMkLst>
            <pc:docMk/>
            <pc:sldMk cId="2667788481" sldId="265"/>
            <ac:picMk id="8" creationId="{4219ED8F-F152-8DE6-2E18-754D87E606CE}"/>
          </ac:picMkLst>
        </pc:picChg>
        <pc:picChg chg="add del mod">
          <ac:chgData name="Sarah Alhussain" userId="b43a71afc087bc89" providerId="LiveId" clId="{5DF4F0B3-10FB-42F7-A541-341E3D756C15}" dt="2024-07-02T04:47:59.253" v="1126"/>
          <ac:picMkLst>
            <pc:docMk/>
            <pc:sldMk cId="2667788481" sldId="265"/>
            <ac:picMk id="9" creationId="{B9A5CA23-49B4-CB30-EBE2-DE7CDE6278A9}"/>
          </ac:picMkLst>
        </pc:picChg>
        <pc:picChg chg="add del mod">
          <ac:chgData name="Sarah Alhussain" userId="b43a71afc087bc89" providerId="LiveId" clId="{5DF4F0B3-10FB-42F7-A541-341E3D756C15}" dt="2024-07-02T04:48:25.401" v="1142"/>
          <ac:picMkLst>
            <pc:docMk/>
            <pc:sldMk cId="2667788481" sldId="265"/>
            <ac:picMk id="12" creationId="{53A66FD7-6064-9ED5-C417-CBA06103A2BC}"/>
          </ac:picMkLst>
        </pc:picChg>
        <pc:picChg chg="add del mod ord">
          <ac:chgData name="Sarah Alhussain" userId="b43a71afc087bc89" providerId="LiveId" clId="{5DF4F0B3-10FB-42F7-A541-341E3D756C15}" dt="2024-07-02T04:52:01.731" v="1146"/>
          <ac:picMkLst>
            <pc:docMk/>
            <pc:sldMk cId="2667788481" sldId="265"/>
            <ac:picMk id="14" creationId="{70EDE6AD-FA95-5A84-F8EF-5CADCDECF140}"/>
          </ac:picMkLst>
        </pc:picChg>
        <pc:picChg chg="add del mod">
          <ac:chgData name="Sarah Alhussain" userId="b43a71afc087bc89" providerId="LiveId" clId="{5DF4F0B3-10FB-42F7-A541-341E3D756C15}" dt="2024-07-02T04:57:21.124" v="1155" actId="478"/>
          <ac:picMkLst>
            <pc:docMk/>
            <pc:sldMk cId="2667788481" sldId="265"/>
            <ac:picMk id="15" creationId="{E5B69881-207B-91E8-A68E-CD295DC1ED4C}"/>
          </ac:picMkLst>
        </pc:picChg>
      </pc:sldChg>
      <pc:sldChg chg="addSp delSp modSp mod modTransition delAnim modAnim modNotesTx">
        <pc:chgData name="Sarah Alhussain" userId="b43a71afc087bc89" providerId="LiveId" clId="{5DF4F0B3-10FB-42F7-A541-341E3D756C15}" dt="2024-07-02T04:57:24.412" v="1156" actId="478"/>
        <pc:sldMkLst>
          <pc:docMk/>
          <pc:sldMk cId="2729459676" sldId="266"/>
        </pc:sldMkLst>
        <pc:picChg chg="add del mod">
          <ac:chgData name="Sarah Alhussain" userId="b43a71afc087bc89" providerId="LiveId" clId="{5DF4F0B3-10FB-42F7-A541-341E3D756C15}" dt="2024-07-02T04:25:41.372" v="842"/>
          <ac:picMkLst>
            <pc:docMk/>
            <pc:sldMk cId="2729459676" sldId="266"/>
            <ac:picMk id="3" creationId="{56358C6B-3672-2603-8479-6D44625D7F0E}"/>
          </ac:picMkLst>
        </pc:picChg>
        <pc:picChg chg="add del mod ord">
          <ac:chgData name="Sarah Alhussain" userId="b43a71afc087bc89" providerId="LiveId" clId="{5DF4F0B3-10FB-42F7-A541-341E3D756C15}" dt="2024-07-02T04:32:06.126" v="1084" actId="478"/>
          <ac:picMkLst>
            <pc:docMk/>
            <pc:sldMk cId="2729459676" sldId="266"/>
            <ac:picMk id="4" creationId="{E89E7F18-E520-C093-FE04-15B8C809E622}"/>
          </ac:picMkLst>
        </pc:picChg>
        <pc:picChg chg="add del mod">
          <ac:chgData name="Sarah Alhussain" userId="b43a71afc087bc89" providerId="LiveId" clId="{5DF4F0B3-10FB-42F7-A541-341E3D756C15}" dt="2024-07-02T04:21:35.902" v="826"/>
          <ac:picMkLst>
            <pc:docMk/>
            <pc:sldMk cId="2729459676" sldId="266"/>
            <ac:picMk id="5" creationId="{01698282-C720-6D09-50EF-B10E3A7327B9}"/>
          </ac:picMkLst>
        </pc:picChg>
        <pc:picChg chg="add del mod">
          <ac:chgData name="Sarah Alhussain" userId="b43a71afc087bc89" providerId="LiveId" clId="{5DF4F0B3-10FB-42F7-A541-341E3D756C15}" dt="2024-07-02T04:43:36.605" v="1099" actId="478"/>
          <ac:picMkLst>
            <pc:docMk/>
            <pc:sldMk cId="2729459676" sldId="266"/>
            <ac:picMk id="8" creationId="{A8F8C586-5F32-34D8-F3E1-7261C7875282}"/>
          </ac:picMkLst>
        </pc:picChg>
        <pc:picChg chg="add del mod">
          <ac:chgData name="Sarah Alhussain" userId="b43a71afc087bc89" providerId="LiveId" clId="{5DF4F0B3-10FB-42F7-A541-341E3D756C15}" dt="2024-07-02T04:47:59.253" v="1126"/>
          <ac:picMkLst>
            <pc:docMk/>
            <pc:sldMk cId="2729459676" sldId="266"/>
            <ac:picMk id="9" creationId="{749301E1-2230-9B54-DC8D-3E02EDE4F222}"/>
          </ac:picMkLst>
        </pc:picChg>
        <pc:picChg chg="add del mod">
          <ac:chgData name="Sarah Alhussain" userId="b43a71afc087bc89" providerId="LiveId" clId="{5DF4F0B3-10FB-42F7-A541-341E3D756C15}" dt="2024-07-02T04:48:25.401" v="1142"/>
          <ac:picMkLst>
            <pc:docMk/>
            <pc:sldMk cId="2729459676" sldId="266"/>
            <ac:picMk id="10" creationId="{E1541FDE-90D0-8162-0B5B-3541659099C6}"/>
          </ac:picMkLst>
        </pc:picChg>
        <pc:picChg chg="add del mod ord">
          <ac:chgData name="Sarah Alhussain" userId="b43a71afc087bc89" providerId="LiveId" clId="{5DF4F0B3-10FB-42F7-A541-341E3D756C15}" dt="2024-07-02T04:52:01.731" v="1146"/>
          <ac:picMkLst>
            <pc:docMk/>
            <pc:sldMk cId="2729459676" sldId="266"/>
            <ac:picMk id="12" creationId="{D3EA3EB0-06A1-B9C1-70FB-79878496D754}"/>
          </ac:picMkLst>
        </pc:picChg>
        <pc:picChg chg="add del mod">
          <ac:chgData name="Sarah Alhussain" userId="b43a71afc087bc89" providerId="LiveId" clId="{5DF4F0B3-10FB-42F7-A541-341E3D756C15}" dt="2024-07-02T04:57:24.412" v="1156" actId="478"/>
          <ac:picMkLst>
            <pc:docMk/>
            <pc:sldMk cId="2729459676" sldId="266"/>
            <ac:picMk id="13" creationId="{09D04519-ABE1-AF55-B848-DA8BFED940AC}"/>
          </ac:picMkLst>
        </pc:picChg>
      </pc:sldChg>
      <pc:sldChg chg="addSp delSp modSp mod modTransition delAnim modAnim">
        <pc:chgData name="Sarah Alhussain" userId="b43a71afc087bc89" providerId="LiveId" clId="{5DF4F0B3-10FB-42F7-A541-341E3D756C15}" dt="2024-07-02T04:57:27.362" v="1157" actId="478"/>
        <pc:sldMkLst>
          <pc:docMk/>
          <pc:sldMk cId="2887394933" sldId="267"/>
        </pc:sldMkLst>
        <pc:picChg chg="add del mod">
          <ac:chgData name="Sarah Alhussain" userId="b43a71afc087bc89" providerId="LiveId" clId="{5DF4F0B3-10FB-42F7-A541-341E3D756C15}" dt="2024-07-02T04:25:41.372" v="842"/>
          <ac:picMkLst>
            <pc:docMk/>
            <pc:sldMk cId="2887394933" sldId="267"/>
            <ac:picMk id="6" creationId="{557FFA5E-EF9F-85C8-0E2A-54EFE57CB56F}"/>
          </ac:picMkLst>
        </pc:picChg>
        <pc:picChg chg="add del mod ord">
          <ac:chgData name="Sarah Alhussain" userId="b43a71afc087bc89" providerId="LiveId" clId="{5DF4F0B3-10FB-42F7-A541-341E3D756C15}" dt="2024-07-02T04:27:11.384" v="856" actId="478"/>
          <ac:picMkLst>
            <pc:docMk/>
            <pc:sldMk cId="2887394933" sldId="267"/>
            <ac:picMk id="7" creationId="{F61FEDC3-29C2-A288-4A23-84F86DAC6A5A}"/>
          </ac:picMkLst>
        </pc:picChg>
        <pc:picChg chg="add del mod">
          <ac:chgData name="Sarah Alhussain" userId="b43a71afc087bc89" providerId="LiveId" clId="{5DF4F0B3-10FB-42F7-A541-341E3D756C15}" dt="2024-07-02T04:21:35.902" v="826"/>
          <ac:picMkLst>
            <pc:docMk/>
            <pc:sldMk cId="2887394933" sldId="267"/>
            <ac:picMk id="8" creationId="{24C7177E-9259-329A-3F30-0F3A12AB1795}"/>
          </ac:picMkLst>
        </pc:picChg>
        <pc:picChg chg="add del mod">
          <ac:chgData name="Sarah Alhussain" userId="b43a71afc087bc89" providerId="LiveId" clId="{5DF4F0B3-10FB-42F7-A541-341E3D756C15}" dt="2024-07-02T04:43:39.198" v="1100" actId="478"/>
          <ac:picMkLst>
            <pc:docMk/>
            <pc:sldMk cId="2887394933" sldId="267"/>
            <ac:picMk id="11" creationId="{3B06D69E-48B9-B7E9-3D91-BC3CC7C37EF6}"/>
          </ac:picMkLst>
        </pc:picChg>
        <pc:picChg chg="add del mod">
          <ac:chgData name="Sarah Alhussain" userId="b43a71afc087bc89" providerId="LiveId" clId="{5DF4F0B3-10FB-42F7-A541-341E3D756C15}" dt="2024-07-02T04:47:59.253" v="1126"/>
          <ac:picMkLst>
            <pc:docMk/>
            <pc:sldMk cId="2887394933" sldId="267"/>
            <ac:picMk id="12" creationId="{0902DDEC-B3D8-A66F-9CAB-79D7AAA0FFAB}"/>
          </ac:picMkLst>
        </pc:picChg>
        <pc:picChg chg="add del mod">
          <ac:chgData name="Sarah Alhussain" userId="b43a71afc087bc89" providerId="LiveId" clId="{5DF4F0B3-10FB-42F7-A541-341E3D756C15}" dt="2024-07-02T04:48:25.401" v="1142"/>
          <ac:picMkLst>
            <pc:docMk/>
            <pc:sldMk cId="2887394933" sldId="267"/>
            <ac:picMk id="13" creationId="{C522E152-37DF-0366-C0EF-97C9DFAC4091}"/>
          </ac:picMkLst>
        </pc:picChg>
        <pc:picChg chg="add del mod ord">
          <ac:chgData name="Sarah Alhussain" userId="b43a71afc087bc89" providerId="LiveId" clId="{5DF4F0B3-10FB-42F7-A541-341E3D756C15}" dt="2024-07-02T04:52:01.731" v="1146"/>
          <ac:picMkLst>
            <pc:docMk/>
            <pc:sldMk cId="2887394933" sldId="267"/>
            <ac:picMk id="15" creationId="{9C26D05E-A854-62D9-279D-816D4978092B}"/>
          </ac:picMkLst>
        </pc:picChg>
        <pc:picChg chg="add del mod">
          <ac:chgData name="Sarah Alhussain" userId="b43a71afc087bc89" providerId="LiveId" clId="{5DF4F0B3-10FB-42F7-A541-341E3D756C15}" dt="2024-07-02T04:57:27.362" v="1157" actId="478"/>
          <ac:picMkLst>
            <pc:docMk/>
            <pc:sldMk cId="2887394933" sldId="267"/>
            <ac:picMk id="16" creationId="{E40E7131-3E52-D32C-2A1B-60B364946D52}"/>
          </ac:picMkLst>
        </pc:picChg>
      </pc:sldChg>
      <pc:sldChg chg="addSp delSp modSp add mod ord modTransition delAnim modAnim modNotesTx">
        <pc:chgData name="Sarah Alhussain" userId="b43a71afc087bc89" providerId="LiveId" clId="{5DF4F0B3-10FB-42F7-A541-341E3D756C15}" dt="2024-07-02T04:57:40.759" v="1162" actId="20577"/>
        <pc:sldMkLst>
          <pc:docMk/>
          <pc:sldMk cId="706117922" sldId="268"/>
        </pc:sldMkLst>
        <pc:spChg chg="mod">
          <ac:chgData name="Sarah Alhussain" userId="b43a71afc087bc89" providerId="LiveId" clId="{5DF4F0B3-10FB-42F7-A541-341E3D756C15}" dt="2024-07-01T08:02:13.392" v="110" actId="1076"/>
          <ac:spMkLst>
            <pc:docMk/>
            <pc:sldMk cId="706117922" sldId="268"/>
            <ac:spMk id="2" creationId="{082DE7EA-CEDA-FFF4-2A52-CA171A3430E0}"/>
          </ac:spMkLst>
        </pc:spChg>
        <pc:spChg chg="del">
          <ac:chgData name="Sarah Alhussain" userId="b43a71afc087bc89" providerId="LiveId" clId="{5DF4F0B3-10FB-42F7-A541-341E3D756C15}" dt="2024-07-01T07:56:22.332" v="3" actId="478"/>
          <ac:spMkLst>
            <pc:docMk/>
            <pc:sldMk cId="706117922" sldId="268"/>
            <ac:spMk id="4" creationId="{0E07B3EF-C924-0767-D86B-AD542D56C057}"/>
          </ac:spMkLst>
        </pc:spChg>
        <pc:picChg chg="add del mod">
          <ac:chgData name="Sarah Alhussain" userId="b43a71afc087bc89" providerId="LiveId" clId="{5DF4F0B3-10FB-42F7-A541-341E3D756C15}" dt="2024-07-02T04:25:41.372" v="842"/>
          <ac:picMkLst>
            <pc:docMk/>
            <pc:sldMk cId="706117922" sldId="268"/>
            <ac:picMk id="4" creationId="{6802593C-BB6F-8D6E-51F1-560A422C76A5}"/>
          </ac:picMkLst>
        </pc:picChg>
        <pc:picChg chg="add del mod ord">
          <ac:chgData name="Sarah Alhussain" userId="b43a71afc087bc89" providerId="LiveId" clId="{5DF4F0B3-10FB-42F7-A541-341E3D756C15}" dt="2024-07-02T04:27:07.814" v="855" actId="478"/>
          <ac:picMkLst>
            <pc:docMk/>
            <pc:sldMk cId="706117922" sldId="268"/>
            <ac:picMk id="5" creationId="{70A6B785-2B67-6112-D305-7D6B4819D47E}"/>
          </ac:picMkLst>
        </pc:picChg>
        <pc:picChg chg="add mod">
          <ac:chgData name="Sarah Alhussain" userId="b43a71afc087bc89" providerId="LiveId" clId="{5DF4F0B3-10FB-42F7-A541-341E3D756C15}" dt="2024-07-01T08:01:38.499" v="104" actId="1582"/>
          <ac:picMkLst>
            <pc:docMk/>
            <pc:sldMk cId="706117922" sldId="268"/>
            <ac:picMk id="6" creationId="{B235DCAD-6AE8-54BF-807C-06238DCC573A}"/>
          </ac:picMkLst>
        </pc:picChg>
        <pc:picChg chg="add mod">
          <ac:chgData name="Sarah Alhussain" userId="b43a71afc087bc89" providerId="LiveId" clId="{5DF4F0B3-10FB-42F7-A541-341E3D756C15}" dt="2024-07-01T08:02:01.995" v="109" actId="1582"/>
          <ac:picMkLst>
            <pc:docMk/>
            <pc:sldMk cId="706117922" sldId="268"/>
            <ac:picMk id="8" creationId="{871B385B-FB87-763B-33C7-793B8BD865C7}"/>
          </ac:picMkLst>
        </pc:picChg>
        <pc:picChg chg="add del mod">
          <ac:chgData name="Sarah Alhussain" userId="b43a71afc087bc89" providerId="LiveId" clId="{5DF4F0B3-10FB-42F7-A541-341E3D756C15}" dt="2024-07-02T04:43:55.004" v="1106" actId="478"/>
          <ac:picMkLst>
            <pc:docMk/>
            <pc:sldMk cId="706117922" sldId="268"/>
            <ac:picMk id="9" creationId="{65D1EAEE-0040-7A77-3D5E-76283C4CD0B5}"/>
          </ac:picMkLst>
        </pc:picChg>
        <pc:picChg chg="add mod">
          <ac:chgData name="Sarah Alhussain" userId="b43a71afc087bc89" providerId="LiveId" clId="{5DF4F0B3-10FB-42F7-A541-341E3D756C15}" dt="2024-07-01T08:01:53.116" v="107" actId="1582"/>
          <ac:picMkLst>
            <pc:docMk/>
            <pc:sldMk cId="706117922" sldId="268"/>
            <ac:picMk id="10" creationId="{805228F8-2295-E902-2300-562DACF4E278}"/>
          </ac:picMkLst>
        </pc:picChg>
        <pc:picChg chg="add del mod">
          <ac:chgData name="Sarah Alhussain" userId="b43a71afc087bc89" providerId="LiveId" clId="{5DF4F0B3-10FB-42F7-A541-341E3D756C15}" dt="2024-07-02T04:47:59.253" v="1126"/>
          <ac:picMkLst>
            <pc:docMk/>
            <pc:sldMk cId="706117922" sldId="268"/>
            <ac:picMk id="11" creationId="{B29C26EB-2763-80A6-597A-E1DC04F109AA}"/>
          </ac:picMkLst>
        </pc:picChg>
        <pc:picChg chg="add mod">
          <ac:chgData name="Sarah Alhussain" userId="b43a71afc087bc89" providerId="LiveId" clId="{5DF4F0B3-10FB-42F7-A541-341E3D756C15}" dt="2024-07-01T08:01:27.647" v="101" actId="1582"/>
          <ac:picMkLst>
            <pc:docMk/>
            <pc:sldMk cId="706117922" sldId="268"/>
            <ac:picMk id="12" creationId="{26370793-FE90-B381-B59E-09651AB7C33F}"/>
          </ac:picMkLst>
        </pc:picChg>
        <pc:picChg chg="add del mod">
          <ac:chgData name="Sarah Alhussain" userId="b43a71afc087bc89" providerId="LiveId" clId="{5DF4F0B3-10FB-42F7-A541-341E3D756C15}" dt="2024-07-02T04:48:25.401" v="1142"/>
          <ac:picMkLst>
            <pc:docMk/>
            <pc:sldMk cId="706117922" sldId="268"/>
            <ac:picMk id="13" creationId="{83C4FC2D-9219-AEC2-E06F-6F1ED35B41AA}"/>
          </ac:picMkLst>
        </pc:picChg>
        <pc:picChg chg="add del mod">
          <ac:chgData name="Sarah Alhussain" userId="b43a71afc087bc89" providerId="LiveId" clId="{5DF4F0B3-10FB-42F7-A541-341E3D756C15}" dt="2024-07-02T04:21:35.902" v="826"/>
          <ac:picMkLst>
            <pc:docMk/>
            <pc:sldMk cId="706117922" sldId="268"/>
            <ac:picMk id="15" creationId="{A2C63365-69AA-F714-F5BB-35CB37D982D9}"/>
          </ac:picMkLst>
        </pc:picChg>
        <pc:picChg chg="add del mod ord">
          <ac:chgData name="Sarah Alhussain" userId="b43a71afc087bc89" providerId="LiveId" clId="{5DF4F0B3-10FB-42F7-A541-341E3D756C15}" dt="2024-07-02T04:52:01.731" v="1146"/>
          <ac:picMkLst>
            <pc:docMk/>
            <pc:sldMk cId="706117922" sldId="268"/>
            <ac:picMk id="16" creationId="{06719ACB-BDFC-DE9C-B0E4-C5C0B7A897AB}"/>
          </ac:picMkLst>
        </pc:picChg>
        <pc:picChg chg="add del mod">
          <ac:chgData name="Sarah Alhussain" userId="b43a71afc087bc89" providerId="LiveId" clId="{5DF4F0B3-10FB-42F7-A541-341E3D756C15}" dt="2024-07-02T04:57:38.392" v="1161" actId="478"/>
          <ac:picMkLst>
            <pc:docMk/>
            <pc:sldMk cId="706117922" sldId="268"/>
            <ac:picMk id="17" creationId="{4B8267E1-1892-E705-143B-76CC43F03D81}"/>
          </ac:picMkLst>
        </pc:picChg>
      </pc:sldChg>
      <pc:sldChg chg="modSp new del mod">
        <pc:chgData name="Sarah Alhussain" userId="b43a71afc087bc89" providerId="LiveId" clId="{5DF4F0B3-10FB-42F7-A541-341E3D756C15}" dt="2024-07-02T02:11:31.604" v="200" actId="47"/>
        <pc:sldMkLst>
          <pc:docMk/>
          <pc:sldMk cId="2998944361" sldId="269"/>
        </pc:sldMkLst>
        <pc:spChg chg="mod">
          <ac:chgData name="Sarah Alhussain" userId="b43a71afc087bc89" providerId="LiveId" clId="{5DF4F0B3-10FB-42F7-A541-341E3D756C15}" dt="2024-07-02T02:06:07.944" v="169" actId="20577"/>
          <ac:spMkLst>
            <pc:docMk/>
            <pc:sldMk cId="2998944361" sldId="269"/>
            <ac:spMk id="2" creationId="{48BA3011-7E14-B068-692D-A19ABF054302}"/>
          </ac:spMkLst>
        </pc:spChg>
        <pc:spChg chg="mod">
          <ac:chgData name="Sarah Alhussain" userId="b43a71afc087bc89" providerId="LiveId" clId="{5DF4F0B3-10FB-42F7-A541-341E3D756C15}" dt="2024-07-02T02:07:52.257" v="176" actId="20577"/>
          <ac:spMkLst>
            <pc:docMk/>
            <pc:sldMk cId="2998944361" sldId="269"/>
            <ac:spMk id="3" creationId="{3FC9B58C-8A10-7F48-129A-0619E4AC8599}"/>
          </ac:spMkLst>
        </pc:spChg>
      </pc:sldChg>
      <pc:sldChg chg="addSp delSp modSp add del mod modTransition setBg delAnim modAnim">
        <pc:chgData name="Sarah Alhussain" userId="b43a71afc087bc89" providerId="LiveId" clId="{5DF4F0B3-10FB-42F7-A541-341E3D756C15}" dt="2024-07-02T04:57:35.800" v="1160" actId="478"/>
        <pc:sldMkLst>
          <pc:docMk/>
          <pc:sldMk cId="2148530199" sldId="270"/>
        </pc:sldMkLst>
        <pc:spChg chg="mod">
          <ac:chgData name="Sarah Alhussain" userId="b43a71afc087bc89" providerId="LiveId" clId="{5DF4F0B3-10FB-42F7-A541-341E3D756C15}" dt="2024-07-02T02:11:52.232" v="201" actId="26606"/>
          <ac:spMkLst>
            <pc:docMk/>
            <pc:sldMk cId="2148530199" sldId="270"/>
            <ac:spMk id="2" creationId="{EB68FC26-0323-4565-B220-FCC0FE5B263C}"/>
          </ac:spMkLst>
        </pc:spChg>
        <pc:spChg chg="add">
          <ac:chgData name="Sarah Alhussain" userId="b43a71afc087bc89" providerId="LiveId" clId="{5DF4F0B3-10FB-42F7-A541-341E3D756C15}" dt="2024-07-02T02:11:52.232" v="201" actId="26606"/>
          <ac:spMkLst>
            <pc:docMk/>
            <pc:sldMk cId="2148530199" sldId="270"/>
            <ac:spMk id="10" creationId="{353CF00F-82D0-0DBA-75D5-1D01B4526C68}"/>
          </ac:spMkLst>
        </pc:spChg>
        <pc:graphicFrameChg chg="mod modGraphic">
          <ac:chgData name="Sarah Alhussain" userId="b43a71afc087bc89" providerId="LiveId" clId="{5DF4F0B3-10FB-42F7-A541-341E3D756C15}" dt="2024-07-02T02:13:36.599" v="207" actId="207"/>
          <ac:graphicFrameMkLst>
            <pc:docMk/>
            <pc:sldMk cId="2148530199" sldId="270"/>
            <ac:graphicFrameMk id="5" creationId="{E80F4DA6-9518-D4BC-3014-C6791067F5B0}"/>
          </ac:graphicFrameMkLst>
        </pc:graphicFrameChg>
        <pc:picChg chg="add del mod">
          <ac:chgData name="Sarah Alhussain" userId="b43a71afc087bc89" providerId="LiveId" clId="{5DF4F0B3-10FB-42F7-A541-341E3D756C15}" dt="2024-07-02T04:25:41.372" v="842"/>
          <ac:picMkLst>
            <pc:docMk/>
            <pc:sldMk cId="2148530199" sldId="270"/>
            <ac:picMk id="3" creationId="{A94EF92A-4FE8-0B05-910A-A5229887072C}"/>
          </ac:picMkLst>
        </pc:picChg>
        <pc:picChg chg="add del mod ord">
          <ac:chgData name="Sarah Alhussain" userId="b43a71afc087bc89" providerId="LiveId" clId="{5DF4F0B3-10FB-42F7-A541-341E3D756C15}" dt="2024-07-02T04:27:20.582" v="859" actId="478"/>
          <ac:picMkLst>
            <pc:docMk/>
            <pc:sldMk cId="2148530199" sldId="270"/>
            <ac:picMk id="4" creationId="{CD5AEC99-C9C9-1E5B-34EA-D29819287F31}"/>
          </ac:picMkLst>
        </pc:picChg>
        <pc:picChg chg="add del mod">
          <ac:chgData name="Sarah Alhussain" userId="b43a71afc087bc89" providerId="LiveId" clId="{5DF4F0B3-10FB-42F7-A541-341E3D756C15}" dt="2024-07-02T04:21:35.902" v="826"/>
          <ac:picMkLst>
            <pc:docMk/>
            <pc:sldMk cId="2148530199" sldId="270"/>
            <ac:picMk id="6" creationId="{B0E45BF4-A4C7-227D-5C7A-526735D040E2}"/>
          </ac:picMkLst>
        </pc:picChg>
        <pc:picChg chg="add del mod">
          <ac:chgData name="Sarah Alhussain" userId="b43a71afc087bc89" providerId="LiveId" clId="{5DF4F0B3-10FB-42F7-A541-341E3D756C15}" dt="2024-07-02T04:43:52.039" v="1105" actId="478"/>
          <ac:picMkLst>
            <pc:docMk/>
            <pc:sldMk cId="2148530199" sldId="270"/>
            <ac:picMk id="8" creationId="{2A0D8968-428B-A22E-3124-11B72B9F9CBC}"/>
          </ac:picMkLst>
        </pc:picChg>
        <pc:picChg chg="add del mod">
          <ac:chgData name="Sarah Alhussain" userId="b43a71afc087bc89" providerId="LiveId" clId="{5DF4F0B3-10FB-42F7-A541-341E3D756C15}" dt="2024-07-02T04:47:59.253" v="1126"/>
          <ac:picMkLst>
            <pc:docMk/>
            <pc:sldMk cId="2148530199" sldId="270"/>
            <ac:picMk id="9" creationId="{48BAC7B4-D145-FFA4-DB34-596C8E37ADDC}"/>
          </ac:picMkLst>
        </pc:picChg>
        <pc:picChg chg="add del mod">
          <ac:chgData name="Sarah Alhussain" userId="b43a71afc087bc89" providerId="LiveId" clId="{5DF4F0B3-10FB-42F7-A541-341E3D756C15}" dt="2024-07-02T04:48:25.401" v="1142"/>
          <ac:picMkLst>
            <pc:docMk/>
            <pc:sldMk cId="2148530199" sldId="270"/>
            <ac:picMk id="11" creationId="{4296EE2D-33C1-9461-B418-43F6B9346A1E}"/>
          </ac:picMkLst>
        </pc:picChg>
        <pc:picChg chg="add del mod ord">
          <ac:chgData name="Sarah Alhussain" userId="b43a71afc087bc89" providerId="LiveId" clId="{5DF4F0B3-10FB-42F7-A541-341E3D756C15}" dt="2024-07-02T04:52:01.731" v="1146"/>
          <ac:picMkLst>
            <pc:docMk/>
            <pc:sldMk cId="2148530199" sldId="270"/>
            <ac:picMk id="13" creationId="{3D8EB2BB-FD85-E37B-65D0-7A48288988FC}"/>
          </ac:picMkLst>
        </pc:picChg>
        <pc:picChg chg="add del mod">
          <ac:chgData name="Sarah Alhussain" userId="b43a71afc087bc89" providerId="LiveId" clId="{5DF4F0B3-10FB-42F7-A541-341E3D756C15}" dt="2024-07-02T04:57:35.800" v="1160" actId="478"/>
          <ac:picMkLst>
            <pc:docMk/>
            <pc:sldMk cId="2148530199" sldId="270"/>
            <ac:picMk id="14" creationId="{0E30FBFB-DD66-A32D-523B-99587D59767D}"/>
          </ac:picMkLst>
        </pc:picChg>
      </pc:sldChg>
      <pc:sldChg chg="modSp new del mod">
        <pc:chgData name="Sarah Alhussain" userId="b43a71afc087bc89" providerId="LiveId" clId="{5DF4F0B3-10FB-42F7-A541-341E3D756C15}" dt="2024-07-02T02:29:09.350" v="421" actId="47"/>
        <pc:sldMkLst>
          <pc:docMk/>
          <pc:sldMk cId="2348917025" sldId="271"/>
        </pc:sldMkLst>
        <pc:spChg chg="mod">
          <ac:chgData name="Sarah Alhussain" userId="b43a71afc087bc89" providerId="LiveId" clId="{5DF4F0B3-10FB-42F7-A541-341E3D756C15}" dt="2024-07-02T02:22:24.381" v="243" actId="20577"/>
          <ac:spMkLst>
            <pc:docMk/>
            <pc:sldMk cId="2348917025" sldId="271"/>
            <ac:spMk id="2" creationId="{7341C113-BDC2-813D-BA89-DD9E570E7EA6}"/>
          </ac:spMkLst>
        </pc:spChg>
        <pc:spChg chg="mod">
          <ac:chgData name="Sarah Alhussain" userId="b43a71afc087bc89" providerId="LiveId" clId="{5DF4F0B3-10FB-42F7-A541-341E3D756C15}" dt="2024-07-02T02:26:28.453" v="393" actId="403"/>
          <ac:spMkLst>
            <pc:docMk/>
            <pc:sldMk cId="2348917025" sldId="271"/>
            <ac:spMk id="3" creationId="{432C5749-1E67-FD86-73EB-8D7C7A3B51C1}"/>
          </ac:spMkLst>
        </pc:spChg>
      </pc:sldChg>
      <pc:sldChg chg="addSp delSp modSp add mod ord modTransition delAnim modAnim modNotesTx">
        <pc:chgData name="Sarah Alhussain" userId="b43a71afc087bc89" providerId="LiveId" clId="{5DF4F0B3-10FB-42F7-A541-341E3D756C15}" dt="2024-07-02T04:57:49.357" v="1166" actId="20577"/>
        <pc:sldMkLst>
          <pc:docMk/>
          <pc:sldMk cId="4263788195" sldId="272"/>
        </pc:sldMkLst>
        <pc:spChg chg="mod">
          <ac:chgData name="Sarah Alhussain" userId="b43a71afc087bc89" providerId="LiveId" clId="{5DF4F0B3-10FB-42F7-A541-341E3D756C15}" dt="2024-07-02T02:31:13.995" v="447" actId="26606"/>
          <ac:spMkLst>
            <pc:docMk/>
            <pc:sldMk cId="4263788195" sldId="272"/>
            <ac:spMk id="2" creationId="{EB68FC26-0323-4565-B220-FCC0FE5B263C}"/>
          </ac:spMkLst>
        </pc:spChg>
        <pc:spChg chg="del">
          <ac:chgData name="Sarah Alhussain" userId="b43a71afc087bc89" providerId="LiveId" clId="{5DF4F0B3-10FB-42F7-A541-341E3D756C15}" dt="2024-07-02T02:31:13.995" v="447" actId="26606"/>
          <ac:spMkLst>
            <pc:docMk/>
            <pc:sldMk cId="4263788195" sldId="272"/>
            <ac:spMk id="10" creationId="{353CF00F-82D0-0DBA-75D5-1D01B4526C68}"/>
          </ac:spMkLst>
        </pc:spChg>
        <pc:spChg chg="add">
          <ac:chgData name="Sarah Alhussain" userId="b43a71afc087bc89" providerId="LiveId" clId="{5DF4F0B3-10FB-42F7-A541-341E3D756C15}" dt="2024-07-02T02:31:13.995" v="447" actId="26606"/>
          <ac:spMkLst>
            <pc:docMk/>
            <pc:sldMk cId="4263788195" sldId="272"/>
            <ac:spMk id="16" creationId="{01A22726-DA03-BCB0-F12E-98258FB7E5C0}"/>
          </ac:spMkLst>
        </pc:spChg>
        <pc:graphicFrameChg chg="del mod">
          <ac:chgData name="Sarah Alhussain" userId="b43a71afc087bc89" providerId="LiveId" clId="{5DF4F0B3-10FB-42F7-A541-341E3D756C15}" dt="2024-07-02T02:31:13.995" v="447" actId="26606"/>
          <ac:graphicFrameMkLst>
            <pc:docMk/>
            <pc:sldMk cId="4263788195" sldId="272"/>
            <ac:graphicFrameMk id="5" creationId="{E80F4DA6-9518-D4BC-3014-C6791067F5B0}"/>
          </ac:graphicFrameMkLst>
        </pc:graphicFrameChg>
        <pc:graphicFrameChg chg="add mod modGraphic">
          <ac:chgData name="Sarah Alhussain" userId="b43a71afc087bc89" providerId="LiveId" clId="{5DF4F0B3-10FB-42F7-A541-341E3D756C15}" dt="2024-07-02T02:42:07.992" v="593" actId="20577"/>
          <ac:graphicFrameMkLst>
            <pc:docMk/>
            <pc:sldMk cId="4263788195" sldId="272"/>
            <ac:graphicFrameMk id="12" creationId="{2F424FBF-5811-ECE6-D832-1435F01887AC}"/>
          </ac:graphicFrameMkLst>
        </pc:graphicFrameChg>
        <pc:picChg chg="add del mod">
          <ac:chgData name="Sarah Alhussain" userId="b43a71afc087bc89" providerId="LiveId" clId="{5DF4F0B3-10FB-42F7-A541-341E3D756C15}" dt="2024-07-02T04:25:41.372" v="842"/>
          <ac:picMkLst>
            <pc:docMk/>
            <pc:sldMk cId="4263788195" sldId="272"/>
            <ac:picMk id="3" creationId="{4C33D194-E0D3-3CC3-A832-3BA2B7D7B781}"/>
          </ac:picMkLst>
        </pc:picChg>
        <pc:picChg chg="add del mod ord">
          <ac:chgData name="Sarah Alhussain" userId="b43a71afc087bc89" providerId="LiveId" clId="{5DF4F0B3-10FB-42F7-A541-341E3D756C15}" dt="2024-07-02T04:28:21.896" v="928" actId="478"/>
          <ac:picMkLst>
            <pc:docMk/>
            <pc:sldMk cId="4263788195" sldId="272"/>
            <ac:picMk id="4" creationId="{136DEE3A-380C-AAF1-02D1-A5D0E717E29F}"/>
          </ac:picMkLst>
        </pc:picChg>
        <pc:picChg chg="add del mod">
          <ac:chgData name="Sarah Alhussain" userId="b43a71afc087bc89" providerId="LiveId" clId="{5DF4F0B3-10FB-42F7-A541-341E3D756C15}" dt="2024-07-02T04:21:35.902" v="826"/>
          <ac:picMkLst>
            <pc:docMk/>
            <pc:sldMk cId="4263788195" sldId="272"/>
            <ac:picMk id="6" creationId="{1EEDD9D5-2D47-00DA-CA99-E4DEDBD7C5CE}"/>
          </ac:picMkLst>
        </pc:picChg>
        <pc:picChg chg="add del mod">
          <ac:chgData name="Sarah Alhussain" userId="b43a71afc087bc89" providerId="LiveId" clId="{5DF4F0B3-10FB-42F7-A541-341E3D756C15}" dt="2024-07-02T04:43:57.717" v="1107" actId="478"/>
          <ac:picMkLst>
            <pc:docMk/>
            <pc:sldMk cId="4263788195" sldId="272"/>
            <ac:picMk id="7" creationId="{FB380CA0-AA44-4E11-AA1A-094F90F57EB7}"/>
          </ac:picMkLst>
        </pc:picChg>
        <pc:picChg chg="add del mod">
          <ac:chgData name="Sarah Alhussain" userId="b43a71afc087bc89" providerId="LiveId" clId="{5DF4F0B3-10FB-42F7-A541-341E3D756C15}" dt="2024-07-02T04:47:59.253" v="1126"/>
          <ac:picMkLst>
            <pc:docMk/>
            <pc:sldMk cId="4263788195" sldId="272"/>
            <ac:picMk id="8" creationId="{2AF08EB6-2504-11EC-1064-70F41B162FEB}"/>
          </ac:picMkLst>
        </pc:picChg>
        <pc:picChg chg="add del mod">
          <ac:chgData name="Sarah Alhussain" userId="b43a71afc087bc89" providerId="LiveId" clId="{5DF4F0B3-10FB-42F7-A541-341E3D756C15}" dt="2024-07-02T04:48:25.401" v="1142"/>
          <ac:picMkLst>
            <pc:docMk/>
            <pc:sldMk cId="4263788195" sldId="272"/>
            <ac:picMk id="9" creationId="{818E158F-5595-AD5E-BD98-63B2CAACF63E}"/>
          </ac:picMkLst>
        </pc:picChg>
        <pc:picChg chg="add del mod ord">
          <ac:chgData name="Sarah Alhussain" userId="b43a71afc087bc89" providerId="LiveId" clId="{5DF4F0B3-10FB-42F7-A541-341E3D756C15}" dt="2024-07-02T04:52:01.731" v="1146"/>
          <ac:picMkLst>
            <pc:docMk/>
            <pc:sldMk cId="4263788195" sldId="272"/>
            <ac:picMk id="11" creationId="{A25905D5-1ADE-4A99-8759-CEA66A9D0793}"/>
          </ac:picMkLst>
        </pc:picChg>
        <pc:picChg chg="add del mod">
          <ac:chgData name="Sarah Alhussain" userId="b43a71afc087bc89" providerId="LiveId" clId="{5DF4F0B3-10FB-42F7-A541-341E3D756C15}" dt="2024-07-02T04:57:45.312" v="1164" actId="478"/>
          <ac:picMkLst>
            <pc:docMk/>
            <pc:sldMk cId="4263788195" sldId="272"/>
            <ac:picMk id="13" creationId="{F0ACA923-B1F4-FF62-45B6-0C7E06BC3418}"/>
          </ac:picMkLst>
        </pc:picChg>
      </pc:sldChg>
      <pc:sldChg chg="new del">
        <pc:chgData name="Sarah Alhussain" userId="b43a71afc087bc89" providerId="LiveId" clId="{5DF4F0B3-10FB-42F7-A541-341E3D756C15}" dt="2024-07-02T02:39:55.835" v="569" actId="680"/>
        <pc:sldMkLst>
          <pc:docMk/>
          <pc:sldMk cId="2184383665" sldId="273"/>
        </pc:sldMkLst>
      </pc:sldChg>
      <pc:sldChg chg="addSp delSp modSp new mod modTransition setBg delAnim modAnim modNotesTx">
        <pc:chgData name="Sarah Alhussain" userId="b43a71afc087bc89" providerId="LiveId" clId="{5DF4F0B3-10FB-42F7-A541-341E3D756C15}" dt="2024-07-02T04:57:58.944" v="1169" actId="20577"/>
        <pc:sldMkLst>
          <pc:docMk/>
          <pc:sldMk cId="3206920084" sldId="273"/>
        </pc:sldMkLst>
        <pc:spChg chg="mod">
          <ac:chgData name="Sarah Alhussain" userId="b43a71afc087bc89" providerId="LiveId" clId="{5DF4F0B3-10FB-42F7-A541-341E3D756C15}" dt="2024-07-02T02:46:59.018" v="604" actId="26606"/>
          <ac:spMkLst>
            <pc:docMk/>
            <pc:sldMk cId="3206920084" sldId="273"/>
            <ac:spMk id="2" creationId="{FB4B4707-6AA9-7F38-F3A8-115BF4A4DB2D}"/>
          </ac:spMkLst>
        </pc:spChg>
        <pc:spChg chg="mod">
          <ac:chgData name="Sarah Alhussain" userId="b43a71afc087bc89" providerId="LiveId" clId="{5DF4F0B3-10FB-42F7-A541-341E3D756C15}" dt="2024-07-02T03:15:49.998" v="637" actId="20577"/>
          <ac:spMkLst>
            <pc:docMk/>
            <pc:sldMk cId="3206920084" sldId="273"/>
            <ac:spMk id="3" creationId="{2AFCE848-B2F5-D880-ECCD-C0D2A4BD35EE}"/>
          </ac:spMkLst>
        </pc:spChg>
        <pc:spChg chg="del mod">
          <ac:chgData name="Sarah Alhussain" userId="b43a71afc087bc89" providerId="LiveId" clId="{5DF4F0B3-10FB-42F7-A541-341E3D756C15}" dt="2024-07-02T02:46:25.727" v="598" actId="931"/>
          <ac:spMkLst>
            <pc:docMk/>
            <pc:sldMk cId="3206920084" sldId="273"/>
            <ac:spMk id="4" creationId="{846E7CD1-C3F4-7818-E857-B3B307923383}"/>
          </ac:spMkLst>
        </pc:spChg>
        <pc:spChg chg="add del">
          <ac:chgData name="Sarah Alhussain" userId="b43a71afc087bc89" providerId="LiveId" clId="{5DF4F0B3-10FB-42F7-A541-341E3D756C15}" dt="2024-07-02T02:46:59.018" v="604" actId="26606"/>
          <ac:spMkLst>
            <pc:docMk/>
            <pc:sldMk cId="3206920084" sldId="273"/>
            <ac:spMk id="11" creationId="{5E8D3B17-7638-DFD3-18E4-8A6D611749CF}"/>
          </ac:spMkLst>
        </pc:spChg>
        <pc:spChg chg="add">
          <ac:chgData name="Sarah Alhussain" userId="b43a71afc087bc89" providerId="LiveId" clId="{5DF4F0B3-10FB-42F7-A541-341E3D756C15}" dt="2024-07-02T02:46:59.018" v="604" actId="26606"/>
          <ac:spMkLst>
            <pc:docMk/>
            <pc:sldMk cId="3206920084" sldId="273"/>
            <ac:spMk id="16" creationId="{92CC1E4F-F1F0-B945-BE50-C72A7103E8AC}"/>
          </ac:spMkLst>
        </pc:spChg>
        <pc:picChg chg="add del mod">
          <ac:chgData name="Sarah Alhussain" userId="b43a71afc087bc89" providerId="LiveId" clId="{5DF4F0B3-10FB-42F7-A541-341E3D756C15}" dt="2024-07-02T04:25:41.372" v="842"/>
          <ac:picMkLst>
            <pc:docMk/>
            <pc:sldMk cId="3206920084" sldId="273"/>
            <ac:picMk id="4" creationId="{65681F7A-3C26-EA66-9355-6BC4E42CD5CC}"/>
          </ac:picMkLst>
        </pc:picChg>
        <pc:picChg chg="add del mod ord">
          <ac:chgData name="Sarah Alhussain" userId="b43a71afc087bc89" providerId="LiveId" clId="{5DF4F0B3-10FB-42F7-A541-341E3D756C15}" dt="2024-07-02T04:30:42.293" v="1057" actId="478"/>
          <ac:picMkLst>
            <pc:docMk/>
            <pc:sldMk cId="3206920084" sldId="273"/>
            <ac:picMk id="5" creationId="{F03DE7CE-831B-09F6-084A-1C64642834C3}"/>
          </ac:picMkLst>
        </pc:picChg>
        <pc:picChg chg="add mod ord">
          <ac:chgData name="Sarah Alhussain" userId="b43a71afc087bc89" providerId="LiveId" clId="{5DF4F0B3-10FB-42F7-A541-341E3D756C15}" dt="2024-07-02T02:46:59.018" v="604" actId="26606"/>
          <ac:picMkLst>
            <pc:docMk/>
            <pc:sldMk cId="3206920084" sldId="273"/>
            <ac:picMk id="6" creationId="{E7444120-82A7-4D3A-C80B-C37CB03293E2}"/>
          </ac:picMkLst>
        </pc:picChg>
        <pc:picChg chg="add del mod">
          <ac:chgData name="Sarah Alhussain" userId="b43a71afc087bc89" providerId="LiveId" clId="{5DF4F0B3-10FB-42F7-A541-341E3D756C15}" dt="2024-07-02T04:44:01.446" v="1108" actId="478"/>
          <ac:picMkLst>
            <pc:docMk/>
            <pc:sldMk cId="3206920084" sldId="273"/>
            <ac:picMk id="8" creationId="{A6670024-7F4B-B7B8-1C3D-EF2287B5CF11}"/>
          </ac:picMkLst>
        </pc:picChg>
        <pc:picChg chg="add del mod">
          <ac:chgData name="Sarah Alhussain" userId="b43a71afc087bc89" providerId="LiveId" clId="{5DF4F0B3-10FB-42F7-A541-341E3D756C15}" dt="2024-07-02T04:47:59.253" v="1126"/>
          <ac:picMkLst>
            <pc:docMk/>
            <pc:sldMk cId="3206920084" sldId="273"/>
            <ac:picMk id="9" creationId="{9481D1EF-0C37-684C-44A7-B29B2E90FAF8}"/>
          </ac:picMkLst>
        </pc:picChg>
        <pc:picChg chg="add del mod">
          <ac:chgData name="Sarah Alhussain" userId="b43a71afc087bc89" providerId="LiveId" clId="{5DF4F0B3-10FB-42F7-A541-341E3D756C15}" dt="2024-07-02T04:21:35.902" v="826"/>
          <ac:picMkLst>
            <pc:docMk/>
            <pc:sldMk cId="3206920084" sldId="273"/>
            <ac:picMk id="10" creationId="{F1D0D47A-E260-BB5C-BCA8-A42F27E98BA4}"/>
          </ac:picMkLst>
        </pc:picChg>
        <pc:picChg chg="add del mod">
          <ac:chgData name="Sarah Alhussain" userId="b43a71afc087bc89" providerId="LiveId" clId="{5DF4F0B3-10FB-42F7-A541-341E3D756C15}" dt="2024-07-02T04:48:25.401" v="1142"/>
          <ac:picMkLst>
            <pc:docMk/>
            <pc:sldMk cId="3206920084" sldId="273"/>
            <ac:picMk id="11" creationId="{9F83B3E4-307B-F442-A82B-A507A0956A7D}"/>
          </ac:picMkLst>
        </pc:picChg>
        <pc:picChg chg="add del mod ord">
          <ac:chgData name="Sarah Alhussain" userId="b43a71afc087bc89" providerId="LiveId" clId="{5DF4F0B3-10FB-42F7-A541-341E3D756C15}" dt="2024-07-02T04:52:01.731" v="1146"/>
          <ac:picMkLst>
            <pc:docMk/>
            <pc:sldMk cId="3206920084" sldId="273"/>
            <ac:picMk id="13" creationId="{2E540F78-2D5B-DEDA-A94E-7659F08C015C}"/>
          </ac:picMkLst>
        </pc:picChg>
        <pc:picChg chg="add del mod">
          <ac:chgData name="Sarah Alhussain" userId="b43a71afc087bc89" providerId="LiveId" clId="{5DF4F0B3-10FB-42F7-A541-341E3D756C15}" dt="2024-07-02T04:57:54.372" v="1167" actId="478"/>
          <ac:picMkLst>
            <pc:docMk/>
            <pc:sldMk cId="3206920084" sldId="273"/>
            <ac:picMk id="14" creationId="{72CE9AEE-14EC-B00A-79DC-1D56CA7FBEBC}"/>
          </ac:picMkLst>
        </pc:picChg>
      </pc:sldChg>
      <pc:sldChg chg="addSp delSp modSp new mod setBg">
        <pc:chgData name="Sarah Alhussain" userId="b43a71afc087bc89" providerId="LiveId" clId="{5DF4F0B3-10FB-42F7-A541-341E3D756C15}" dt="2024-07-08T07:46:25.208" v="1233" actId="29295"/>
        <pc:sldMkLst>
          <pc:docMk/>
          <pc:sldMk cId="2845332791" sldId="274"/>
        </pc:sldMkLst>
        <pc:spChg chg="mod">
          <ac:chgData name="Sarah Alhussain" userId="b43a71afc087bc89" providerId="LiveId" clId="{5DF4F0B3-10FB-42F7-A541-341E3D756C15}" dt="2024-07-08T07:41:09.942" v="1213" actId="26606"/>
          <ac:spMkLst>
            <pc:docMk/>
            <pc:sldMk cId="2845332791" sldId="274"/>
            <ac:spMk id="2" creationId="{5EF279D3-6BE3-FAD5-F5BE-27970D82FBF9}"/>
          </ac:spMkLst>
        </pc:spChg>
        <pc:spChg chg="del mod">
          <ac:chgData name="Sarah Alhussain" userId="b43a71afc087bc89" providerId="LiveId" clId="{5DF4F0B3-10FB-42F7-A541-341E3D756C15}" dt="2024-07-08T07:41:09.942" v="1213" actId="26606"/>
          <ac:spMkLst>
            <pc:docMk/>
            <pc:sldMk cId="2845332791" sldId="274"/>
            <ac:spMk id="3" creationId="{7F4CE5B2-5668-018D-E610-51F5E7121FD0}"/>
          </ac:spMkLst>
        </pc:spChg>
        <pc:spChg chg="add">
          <ac:chgData name="Sarah Alhussain" userId="b43a71afc087bc89" providerId="LiveId" clId="{5DF4F0B3-10FB-42F7-A541-341E3D756C15}" dt="2024-07-08T07:41:09.942" v="1213" actId="26606"/>
          <ac:spMkLst>
            <pc:docMk/>
            <pc:sldMk cId="2845332791" sldId="274"/>
            <ac:spMk id="9" creationId="{951922D2-D397-9EA4-A66D-55B0884D1A6A}"/>
          </ac:spMkLst>
        </pc:spChg>
        <pc:graphicFrameChg chg="add mod">
          <ac:chgData name="Sarah Alhussain" userId="b43a71afc087bc89" providerId="LiveId" clId="{5DF4F0B3-10FB-42F7-A541-341E3D756C15}" dt="2024-07-08T07:45:17.208" v="1225" actId="207"/>
          <ac:graphicFrameMkLst>
            <pc:docMk/>
            <pc:sldMk cId="2845332791" sldId="274"/>
            <ac:graphicFrameMk id="5" creationId="{AE5E9A38-824D-2E5B-3A39-A62505BA1E13}"/>
          </ac:graphicFrameMkLst>
        </pc:graphicFrameChg>
        <pc:picChg chg="add mod">
          <ac:chgData name="Sarah Alhussain" userId="b43a71afc087bc89" providerId="LiveId" clId="{5DF4F0B3-10FB-42F7-A541-341E3D756C15}" dt="2024-07-08T07:46:25.208" v="1233" actId="29295"/>
          <ac:picMkLst>
            <pc:docMk/>
            <pc:sldMk cId="2845332791" sldId="274"/>
            <ac:picMk id="6" creationId="{448DBC50-AC7F-A66D-EEA1-16DEB6B08F2C}"/>
          </ac:picMkLst>
        </pc:picChg>
      </pc:sldChg>
      <pc:sldChg chg="addSp delSp modSp new mod setBg">
        <pc:chgData name="Sarah Alhussain" userId="b43a71afc087bc89" providerId="LiveId" clId="{5DF4F0B3-10FB-42F7-A541-341E3D756C15}" dt="2024-07-14T08:59:14.868" v="2803" actId="207"/>
        <pc:sldMkLst>
          <pc:docMk/>
          <pc:sldMk cId="380036245" sldId="275"/>
        </pc:sldMkLst>
        <pc:spChg chg="mod">
          <ac:chgData name="Sarah Alhussain" userId="b43a71afc087bc89" providerId="LiveId" clId="{5DF4F0B3-10FB-42F7-A541-341E3D756C15}" dt="2024-07-08T07:53:10.930" v="1291" actId="20577"/>
          <ac:spMkLst>
            <pc:docMk/>
            <pc:sldMk cId="380036245" sldId="275"/>
            <ac:spMk id="2" creationId="{0445DDD3-42F1-9993-958C-A07566EF208F}"/>
          </ac:spMkLst>
        </pc:spChg>
        <pc:spChg chg="mod">
          <ac:chgData name="Sarah Alhussain" userId="b43a71afc087bc89" providerId="LiveId" clId="{5DF4F0B3-10FB-42F7-A541-341E3D756C15}" dt="2024-07-08T08:34:51.070" v="1701" actId="20577"/>
          <ac:spMkLst>
            <pc:docMk/>
            <pc:sldMk cId="380036245" sldId="275"/>
            <ac:spMk id="3" creationId="{1DBBE15F-44F9-2583-A4DE-0E275F83856B}"/>
          </ac:spMkLst>
        </pc:spChg>
        <pc:spChg chg="add del mod">
          <ac:chgData name="Sarah Alhussain" userId="b43a71afc087bc89" providerId="LiveId" clId="{5DF4F0B3-10FB-42F7-A541-341E3D756C15}" dt="2024-07-08T07:56:52.017" v="1342" actId="478"/>
          <ac:spMkLst>
            <pc:docMk/>
            <pc:sldMk cId="380036245" sldId="275"/>
            <ac:spMk id="4" creationId="{1A273056-C7BE-CFEE-5289-6F9EB12F70CB}"/>
          </ac:spMkLst>
        </pc:spChg>
        <pc:spChg chg="add del">
          <ac:chgData name="Sarah Alhussain" userId="b43a71afc087bc89" providerId="LiveId" clId="{5DF4F0B3-10FB-42F7-A541-341E3D756C15}" dt="2024-07-08T07:57:35.213" v="1344" actId="478"/>
          <ac:spMkLst>
            <pc:docMk/>
            <pc:sldMk cId="380036245" sldId="275"/>
            <ac:spMk id="5" creationId="{70AE964D-599F-69CA-E9A2-5F9D76967A94}"/>
          </ac:spMkLst>
        </pc:spChg>
        <pc:spChg chg="add mod">
          <ac:chgData name="Sarah Alhussain" userId="b43a71afc087bc89" providerId="LiveId" clId="{5DF4F0B3-10FB-42F7-A541-341E3D756C15}" dt="2024-07-14T08:59:14.868" v="2803" actId="207"/>
          <ac:spMkLst>
            <pc:docMk/>
            <pc:sldMk cId="380036245" sldId="275"/>
            <ac:spMk id="6" creationId="{2B8C8F40-7E03-BB67-22CA-2D90A2F66852}"/>
          </ac:spMkLst>
        </pc:spChg>
        <pc:picChg chg="add mod">
          <ac:chgData name="Sarah Alhussain" userId="b43a71afc087bc89" providerId="LiveId" clId="{5DF4F0B3-10FB-42F7-A541-341E3D756C15}" dt="2024-07-08T08:02:17.966" v="1382" actId="14100"/>
          <ac:picMkLst>
            <pc:docMk/>
            <pc:sldMk cId="380036245" sldId="275"/>
            <ac:picMk id="8" creationId="{42629DF5-D19E-C424-91A0-900F115DDCDE}"/>
          </ac:picMkLst>
        </pc:picChg>
      </pc:sldChg>
      <pc:sldChg chg="modSp add mod">
        <pc:chgData name="Sarah Alhussain" userId="b43a71afc087bc89" providerId="LiveId" clId="{5DF4F0B3-10FB-42F7-A541-341E3D756C15}" dt="2024-07-08T09:00:41.260" v="1969" actId="6549"/>
        <pc:sldMkLst>
          <pc:docMk/>
          <pc:sldMk cId="2178899725" sldId="276"/>
        </pc:sldMkLst>
        <pc:spChg chg="mod">
          <ac:chgData name="Sarah Alhussain" userId="b43a71afc087bc89" providerId="LiveId" clId="{5DF4F0B3-10FB-42F7-A541-341E3D756C15}" dt="2024-07-08T07:52:13.155" v="1264" actId="20577"/>
          <ac:spMkLst>
            <pc:docMk/>
            <pc:sldMk cId="2178899725" sldId="276"/>
            <ac:spMk id="2" creationId="{082DE7EA-CEDA-FFF4-2A52-CA171A3430E0}"/>
          </ac:spMkLst>
        </pc:spChg>
        <pc:spChg chg="mod">
          <ac:chgData name="Sarah Alhussain" userId="b43a71afc087bc89" providerId="LiveId" clId="{5DF4F0B3-10FB-42F7-A541-341E3D756C15}" dt="2024-07-08T09:00:41.260" v="1969" actId="6549"/>
          <ac:spMkLst>
            <pc:docMk/>
            <pc:sldMk cId="2178899725" sldId="276"/>
            <ac:spMk id="4" creationId="{0E07B3EF-C924-0767-D86B-AD542D56C057}"/>
          </ac:spMkLst>
        </pc:spChg>
      </pc:sldChg>
      <pc:sldChg chg="addSp modSp new mod setBg">
        <pc:chgData name="Sarah Alhussain" userId="b43a71afc087bc89" providerId="LiveId" clId="{5DF4F0B3-10FB-42F7-A541-341E3D756C15}" dt="2024-07-08T08:23:21.746" v="1617" actId="207"/>
        <pc:sldMkLst>
          <pc:docMk/>
          <pc:sldMk cId="2021916810" sldId="277"/>
        </pc:sldMkLst>
        <pc:spChg chg="mod">
          <ac:chgData name="Sarah Alhussain" userId="b43a71afc087bc89" providerId="LiveId" clId="{5DF4F0B3-10FB-42F7-A541-341E3D756C15}" dt="2024-07-08T08:08:01.865" v="1408" actId="20577"/>
          <ac:spMkLst>
            <pc:docMk/>
            <pc:sldMk cId="2021916810" sldId="277"/>
            <ac:spMk id="2" creationId="{A15A3E84-A208-03EA-F079-7C279AA73E26}"/>
          </ac:spMkLst>
        </pc:spChg>
        <pc:spChg chg="mod">
          <ac:chgData name="Sarah Alhussain" userId="b43a71afc087bc89" providerId="LiveId" clId="{5DF4F0B3-10FB-42F7-A541-341E3D756C15}" dt="2024-07-08T08:23:21.746" v="1617" actId="207"/>
          <ac:spMkLst>
            <pc:docMk/>
            <pc:sldMk cId="2021916810" sldId="277"/>
            <ac:spMk id="3" creationId="{8E0FB6C3-3336-AD70-F807-90CEE769B4F8}"/>
          </ac:spMkLst>
        </pc:spChg>
        <pc:spChg chg="add mod">
          <ac:chgData name="Sarah Alhussain" userId="b43a71afc087bc89" providerId="LiveId" clId="{5DF4F0B3-10FB-42F7-A541-341E3D756C15}" dt="2024-07-08T08:22:33.201" v="1615" actId="14100"/>
          <ac:spMkLst>
            <pc:docMk/>
            <pc:sldMk cId="2021916810" sldId="277"/>
            <ac:spMk id="6" creationId="{1AC995B7-CF92-3328-38E2-CC8C50BF58B7}"/>
          </ac:spMkLst>
        </pc:spChg>
        <pc:picChg chg="add mod">
          <ac:chgData name="Sarah Alhussain" userId="b43a71afc087bc89" providerId="LiveId" clId="{5DF4F0B3-10FB-42F7-A541-341E3D756C15}" dt="2024-07-08T08:23:04.436" v="1616" actId="1440"/>
          <ac:picMkLst>
            <pc:docMk/>
            <pc:sldMk cId="2021916810" sldId="277"/>
            <ac:picMk id="5" creationId="{54C7631D-EDE5-AEF7-A7B7-250BE2E7A08B}"/>
          </ac:picMkLst>
        </pc:picChg>
      </pc:sldChg>
      <pc:sldChg chg="addSp delSp modSp add mod">
        <pc:chgData name="Sarah Alhussain" userId="b43a71afc087bc89" providerId="LiveId" clId="{5DF4F0B3-10FB-42F7-A541-341E3D756C15}" dt="2024-07-08T08:33:29.196" v="1683" actId="1076"/>
        <pc:sldMkLst>
          <pc:docMk/>
          <pc:sldMk cId="3238173469" sldId="278"/>
        </pc:sldMkLst>
        <pc:spChg chg="mod">
          <ac:chgData name="Sarah Alhussain" userId="b43a71afc087bc89" providerId="LiveId" clId="{5DF4F0B3-10FB-42F7-A541-341E3D756C15}" dt="2024-07-08T08:26:49.706" v="1657" actId="207"/>
          <ac:spMkLst>
            <pc:docMk/>
            <pc:sldMk cId="3238173469" sldId="278"/>
            <ac:spMk id="3" creationId="{8E0FB6C3-3336-AD70-F807-90CEE769B4F8}"/>
          </ac:spMkLst>
        </pc:spChg>
        <pc:spChg chg="mod">
          <ac:chgData name="Sarah Alhussain" userId="b43a71afc087bc89" providerId="LiveId" clId="{5DF4F0B3-10FB-42F7-A541-341E3D756C15}" dt="2024-07-08T08:27:03.279" v="1660" actId="14100"/>
          <ac:spMkLst>
            <pc:docMk/>
            <pc:sldMk cId="3238173469" sldId="278"/>
            <ac:spMk id="6" creationId="{1AC995B7-CF92-3328-38E2-CC8C50BF58B7}"/>
          </ac:spMkLst>
        </pc:spChg>
        <pc:picChg chg="del">
          <ac:chgData name="Sarah Alhussain" userId="b43a71afc087bc89" providerId="LiveId" clId="{5DF4F0B3-10FB-42F7-A541-341E3D756C15}" dt="2024-07-08T08:23:32.364" v="1619" actId="478"/>
          <ac:picMkLst>
            <pc:docMk/>
            <pc:sldMk cId="3238173469" sldId="278"/>
            <ac:picMk id="5" creationId="{54C7631D-EDE5-AEF7-A7B7-250BE2E7A08B}"/>
          </ac:picMkLst>
        </pc:picChg>
        <pc:picChg chg="add mod">
          <ac:chgData name="Sarah Alhussain" userId="b43a71afc087bc89" providerId="LiveId" clId="{5DF4F0B3-10FB-42F7-A541-341E3D756C15}" dt="2024-07-08T08:33:29.196" v="1683" actId="1076"/>
          <ac:picMkLst>
            <pc:docMk/>
            <pc:sldMk cId="3238173469" sldId="278"/>
            <ac:picMk id="7" creationId="{F975403B-B0D8-0C6D-4343-C9EA77C9D7D6}"/>
          </ac:picMkLst>
        </pc:picChg>
      </pc:sldChg>
      <pc:sldChg chg="modSp new del mod">
        <pc:chgData name="Sarah Alhussain" userId="b43a71afc087bc89" providerId="LiveId" clId="{5DF4F0B3-10FB-42F7-A541-341E3D756C15}" dt="2024-07-08T08:49:57.072" v="1770" actId="47"/>
        <pc:sldMkLst>
          <pc:docMk/>
          <pc:sldMk cId="87803454" sldId="279"/>
        </pc:sldMkLst>
        <pc:spChg chg="mod">
          <ac:chgData name="Sarah Alhussain" userId="b43a71afc087bc89" providerId="LiveId" clId="{5DF4F0B3-10FB-42F7-A541-341E3D756C15}" dt="2024-07-08T08:37:52.804" v="1711" actId="20577"/>
          <ac:spMkLst>
            <pc:docMk/>
            <pc:sldMk cId="87803454" sldId="279"/>
            <ac:spMk id="2" creationId="{E638CF6D-325A-40BB-F863-3510F8B28892}"/>
          </ac:spMkLst>
        </pc:spChg>
        <pc:spChg chg="mod">
          <ac:chgData name="Sarah Alhussain" userId="b43a71afc087bc89" providerId="LiveId" clId="{5DF4F0B3-10FB-42F7-A541-341E3D756C15}" dt="2024-07-08T08:40:10.291" v="1720" actId="27636"/>
          <ac:spMkLst>
            <pc:docMk/>
            <pc:sldMk cId="87803454" sldId="279"/>
            <ac:spMk id="3" creationId="{D917E962-40A6-6830-8582-B7B1BDC78086}"/>
          </ac:spMkLst>
        </pc:spChg>
      </pc:sldChg>
      <pc:sldChg chg="addSp delSp modSp new mod setBg">
        <pc:chgData name="Sarah Alhussain" userId="b43a71afc087bc89" providerId="LiveId" clId="{5DF4F0B3-10FB-42F7-A541-341E3D756C15}" dt="2024-07-14T09:03:00.176" v="2829"/>
        <pc:sldMkLst>
          <pc:docMk/>
          <pc:sldMk cId="1234492893" sldId="280"/>
        </pc:sldMkLst>
        <pc:spChg chg="mod">
          <ac:chgData name="Sarah Alhussain" userId="b43a71afc087bc89" providerId="LiveId" clId="{5DF4F0B3-10FB-42F7-A541-341E3D756C15}" dt="2024-07-08T08:48:13.546" v="1754" actId="26606"/>
          <ac:spMkLst>
            <pc:docMk/>
            <pc:sldMk cId="1234492893" sldId="280"/>
            <ac:spMk id="2" creationId="{0C28C682-0816-AB66-CF67-B3C95CD6AACD}"/>
          </ac:spMkLst>
        </pc:spChg>
        <pc:spChg chg="del">
          <ac:chgData name="Sarah Alhussain" userId="b43a71afc087bc89" providerId="LiveId" clId="{5DF4F0B3-10FB-42F7-A541-341E3D756C15}" dt="2024-07-08T08:45:18.708" v="1722"/>
          <ac:spMkLst>
            <pc:docMk/>
            <pc:sldMk cId="1234492893" sldId="280"/>
            <ac:spMk id="3" creationId="{D42D8175-33D1-4B35-C686-7375BE43F8C8}"/>
          </ac:spMkLst>
        </pc:spChg>
        <pc:spChg chg="add">
          <ac:chgData name="Sarah Alhussain" userId="b43a71afc087bc89" providerId="LiveId" clId="{5DF4F0B3-10FB-42F7-A541-341E3D756C15}" dt="2024-07-08T08:48:13.546" v="1754" actId="26606"/>
          <ac:spMkLst>
            <pc:docMk/>
            <pc:sldMk cId="1234492893" sldId="280"/>
            <ac:spMk id="9" creationId="{9B65F7F7-2FCE-8F01-53DE-15C39342BE99}"/>
          </ac:spMkLst>
        </pc:spChg>
        <pc:graphicFrameChg chg="add mod modGraphic">
          <ac:chgData name="Sarah Alhussain" userId="b43a71afc087bc89" providerId="LiveId" clId="{5DF4F0B3-10FB-42F7-A541-341E3D756C15}" dt="2024-07-08T08:50:42.375" v="1774" actId="27107"/>
          <ac:graphicFrameMkLst>
            <pc:docMk/>
            <pc:sldMk cId="1234492893" sldId="280"/>
            <ac:graphicFrameMk id="4" creationId="{F5EF0043-302E-F4B3-02B3-183B8DDD357C}"/>
          </ac:graphicFrameMkLst>
        </pc:graphicFrameChg>
      </pc:sldChg>
      <pc:sldChg chg="modSp add mod">
        <pc:chgData name="Sarah Alhussain" userId="b43a71afc087bc89" providerId="LiveId" clId="{5DF4F0B3-10FB-42F7-A541-341E3D756C15}" dt="2024-07-14T07:44:21.813" v="2219" actId="114"/>
        <pc:sldMkLst>
          <pc:docMk/>
          <pc:sldMk cId="2426637676" sldId="281"/>
        </pc:sldMkLst>
        <pc:spChg chg="mod">
          <ac:chgData name="Sarah Alhussain" userId="b43a71afc087bc89" providerId="LiveId" clId="{5DF4F0B3-10FB-42F7-A541-341E3D756C15}" dt="2024-07-14T07:44:21.813" v="2219" actId="114"/>
          <ac:spMkLst>
            <pc:docMk/>
            <pc:sldMk cId="2426637676" sldId="281"/>
            <ac:spMk id="4" creationId="{0E07B3EF-C924-0767-D86B-AD542D56C057}"/>
          </ac:spMkLst>
        </pc:spChg>
      </pc:sldChg>
      <pc:sldChg chg="addSp delSp modSp new mod setBg">
        <pc:chgData name="Sarah Alhussain" userId="b43a71afc087bc89" providerId="LiveId" clId="{5DF4F0B3-10FB-42F7-A541-341E3D756C15}" dt="2024-07-08T08:59:43.204" v="1961" actId="404"/>
        <pc:sldMkLst>
          <pc:docMk/>
          <pc:sldMk cId="2667141453" sldId="282"/>
        </pc:sldMkLst>
        <pc:spChg chg="mod">
          <ac:chgData name="Sarah Alhussain" userId="b43a71afc087bc89" providerId="LiveId" clId="{5DF4F0B3-10FB-42F7-A541-341E3D756C15}" dt="2024-07-08T08:51:49.629" v="1810" actId="26606"/>
          <ac:spMkLst>
            <pc:docMk/>
            <pc:sldMk cId="2667141453" sldId="282"/>
            <ac:spMk id="2" creationId="{0F05C5D2-1B1A-DB32-207A-BA5523B261A2}"/>
          </ac:spMkLst>
        </pc:spChg>
        <pc:spChg chg="del">
          <ac:chgData name="Sarah Alhussain" userId="b43a71afc087bc89" providerId="LiveId" clId="{5DF4F0B3-10FB-42F7-A541-341E3D756C15}" dt="2024-07-08T08:51:33.894" v="1807"/>
          <ac:spMkLst>
            <pc:docMk/>
            <pc:sldMk cId="2667141453" sldId="282"/>
            <ac:spMk id="3" creationId="{4ADD4A43-66EF-D3E5-AAAA-04A9EF4A48D5}"/>
          </ac:spMkLst>
        </pc:spChg>
        <pc:spChg chg="add del mod">
          <ac:chgData name="Sarah Alhussain" userId="b43a71afc087bc89" providerId="LiveId" clId="{5DF4F0B3-10FB-42F7-A541-341E3D756C15}" dt="2024-07-08T08:51:49.629" v="1810" actId="26606"/>
          <ac:spMkLst>
            <pc:docMk/>
            <pc:sldMk cId="2667141453" sldId="282"/>
            <ac:spMk id="4" creationId="{CE1B0742-853A-6333-1964-969A4D121557}"/>
          </ac:spMkLst>
        </pc:spChg>
        <pc:spChg chg="add mod">
          <ac:chgData name="Sarah Alhussain" userId="b43a71afc087bc89" providerId="LiveId" clId="{5DF4F0B3-10FB-42F7-A541-341E3D756C15}" dt="2024-07-08T08:57:44.843" v="1944" actId="208"/>
          <ac:spMkLst>
            <pc:docMk/>
            <pc:sldMk cId="2667141453" sldId="282"/>
            <ac:spMk id="5" creationId="{51847923-5377-5819-0EB5-6C41075E8B46}"/>
          </ac:spMkLst>
        </pc:spChg>
        <pc:spChg chg="add mod">
          <ac:chgData name="Sarah Alhussain" userId="b43a71afc087bc89" providerId="LiveId" clId="{5DF4F0B3-10FB-42F7-A541-341E3D756C15}" dt="2024-07-08T08:57:33.402" v="1943" actId="1582"/>
          <ac:spMkLst>
            <pc:docMk/>
            <pc:sldMk cId="2667141453" sldId="282"/>
            <ac:spMk id="7" creationId="{702DBF5B-1376-6238-A993-39FE44B7E962}"/>
          </ac:spMkLst>
        </pc:spChg>
        <pc:spChg chg="add del mod ord">
          <ac:chgData name="Sarah Alhussain" userId="b43a71afc087bc89" providerId="LiveId" clId="{5DF4F0B3-10FB-42F7-A541-341E3D756C15}" dt="2024-07-08T08:55:05.129" v="1899" actId="478"/>
          <ac:spMkLst>
            <pc:docMk/>
            <pc:sldMk cId="2667141453" sldId="282"/>
            <ac:spMk id="8" creationId="{BB64DC82-0582-0A3C-4C96-3580E9FC1283}"/>
          </ac:spMkLst>
        </pc:spChg>
        <pc:spChg chg="add del">
          <ac:chgData name="Sarah Alhussain" userId="b43a71afc087bc89" providerId="LiveId" clId="{5DF4F0B3-10FB-42F7-A541-341E3D756C15}" dt="2024-07-08T08:55:59.754" v="1911" actId="478"/>
          <ac:spMkLst>
            <pc:docMk/>
            <pc:sldMk cId="2667141453" sldId="282"/>
            <ac:spMk id="9" creationId="{E08B8F51-779A-454A-9D0D-AF84D1029598}"/>
          </ac:spMkLst>
        </pc:spChg>
        <pc:spChg chg="add del">
          <ac:chgData name="Sarah Alhussain" userId="b43a71afc087bc89" providerId="LiveId" clId="{5DF4F0B3-10FB-42F7-A541-341E3D756C15}" dt="2024-07-08T08:51:49.629" v="1809" actId="26606"/>
          <ac:spMkLst>
            <pc:docMk/>
            <pc:sldMk cId="2667141453" sldId="282"/>
            <ac:spMk id="10" creationId="{353CF00F-82D0-0DBA-75D5-1D01B4526C68}"/>
          </ac:spMkLst>
        </pc:spChg>
        <pc:spChg chg="add mod">
          <ac:chgData name="Sarah Alhussain" userId="b43a71afc087bc89" providerId="LiveId" clId="{5DF4F0B3-10FB-42F7-A541-341E3D756C15}" dt="2024-07-08T08:59:43.204" v="1961" actId="404"/>
          <ac:spMkLst>
            <pc:docMk/>
            <pc:sldMk cId="2667141453" sldId="282"/>
            <ac:spMk id="11" creationId="{1C94C7EB-3D89-F2A6-857A-94DEAD55161C}"/>
          </ac:spMkLst>
        </pc:spChg>
        <pc:spChg chg="add">
          <ac:chgData name="Sarah Alhussain" userId="b43a71afc087bc89" providerId="LiveId" clId="{5DF4F0B3-10FB-42F7-A541-341E3D756C15}" dt="2024-07-08T08:51:49.629" v="1810" actId="26606"/>
          <ac:spMkLst>
            <pc:docMk/>
            <pc:sldMk cId="2667141453" sldId="282"/>
            <ac:spMk id="12" creationId="{92CC1E4F-F1F0-B945-BE50-C72A7103E8AC}"/>
          </ac:spMkLst>
        </pc:spChg>
        <pc:spChg chg="add mod">
          <ac:chgData name="Sarah Alhussain" userId="b43a71afc087bc89" providerId="LiveId" clId="{5DF4F0B3-10FB-42F7-A541-341E3D756C15}" dt="2024-07-08T08:57:57.925" v="1946" actId="1582"/>
          <ac:spMkLst>
            <pc:docMk/>
            <pc:sldMk cId="2667141453" sldId="282"/>
            <ac:spMk id="14" creationId="{CE1B0742-853A-6333-1964-969A4D121557}"/>
          </ac:spMkLst>
        </pc:spChg>
        <pc:graphicFrameChg chg="add del">
          <ac:chgData name="Sarah Alhussain" userId="b43a71afc087bc89" providerId="LiveId" clId="{5DF4F0B3-10FB-42F7-A541-341E3D756C15}" dt="2024-07-08T08:51:49.629" v="1809" actId="26606"/>
          <ac:graphicFrameMkLst>
            <pc:docMk/>
            <pc:sldMk cId="2667141453" sldId="282"/>
            <ac:graphicFrameMk id="6" creationId="{EEF87624-0553-0F17-0F20-D5B892D2FC9B}"/>
          </ac:graphicFrameMkLst>
        </pc:graphicFrameChg>
        <pc:picChg chg="add">
          <ac:chgData name="Sarah Alhussain" userId="b43a71afc087bc89" providerId="LiveId" clId="{5DF4F0B3-10FB-42F7-A541-341E3D756C15}" dt="2024-07-08T08:51:49.629" v="1810" actId="26606"/>
          <ac:picMkLst>
            <pc:docMk/>
            <pc:sldMk cId="2667141453" sldId="282"/>
            <ac:picMk id="13" creationId="{6FBCFBF5-7FB0-05ED-5CAB-89A23DD50937}"/>
          </ac:picMkLst>
        </pc:picChg>
      </pc:sldChg>
      <pc:sldChg chg="addSp delSp modSp new mod setBg">
        <pc:chgData name="Sarah Alhussain" userId="b43a71afc087bc89" providerId="LiveId" clId="{5DF4F0B3-10FB-42F7-A541-341E3D756C15}" dt="2024-07-14T09:02:02.476" v="2828" actId="14100"/>
        <pc:sldMkLst>
          <pc:docMk/>
          <pc:sldMk cId="3416763163" sldId="283"/>
        </pc:sldMkLst>
        <pc:spChg chg="mod ord">
          <ac:chgData name="Sarah Alhussain" userId="b43a71afc087bc89" providerId="LiveId" clId="{5DF4F0B3-10FB-42F7-A541-341E3D756C15}" dt="2024-07-14T07:38:20.437" v="2044" actId="14100"/>
          <ac:spMkLst>
            <pc:docMk/>
            <pc:sldMk cId="3416763163" sldId="283"/>
            <ac:spMk id="2" creationId="{ECD29F17-B4D4-0030-A65D-20AD3DB73F09}"/>
          </ac:spMkLst>
        </pc:spChg>
        <pc:spChg chg="del">
          <ac:chgData name="Sarah Alhussain" userId="b43a71afc087bc89" providerId="LiveId" clId="{5DF4F0B3-10FB-42F7-A541-341E3D756C15}" dt="2024-07-14T07:33:49.867" v="1998" actId="931"/>
          <ac:spMkLst>
            <pc:docMk/>
            <pc:sldMk cId="3416763163" sldId="283"/>
            <ac:spMk id="3" creationId="{E7B01773-AAEA-4DC7-2710-01BB0406B029}"/>
          </ac:spMkLst>
        </pc:spChg>
        <pc:spChg chg="del">
          <ac:chgData name="Sarah Alhussain" userId="b43a71afc087bc89" providerId="LiveId" clId="{5DF4F0B3-10FB-42F7-A541-341E3D756C15}" dt="2024-07-14T07:33:49.867" v="1998" actId="931"/>
          <ac:spMkLst>
            <pc:docMk/>
            <pc:sldMk cId="3416763163" sldId="283"/>
            <ac:spMk id="4" creationId="{F33F05C8-2BC5-3815-1AAE-6554AD8CD148}"/>
          </ac:spMkLst>
        </pc:spChg>
        <pc:spChg chg="add del mod">
          <ac:chgData name="Sarah Alhussain" userId="b43a71afc087bc89" providerId="LiveId" clId="{5DF4F0B3-10FB-42F7-A541-341E3D756C15}" dt="2024-07-14T07:38:06.621" v="2038" actId="931"/>
          <ac:spMkLst>
            <pc:docMk/>
            <pc:sldMk cId="3416763163" sldId="283"/>
            <ac:spMk id="10" creationId="{6E5C9DC7-933F-C854-5C5D-1D17C4BAAFCF}"/>
          </ac:spMkLst>
        </pc:spChg>
        <pc:spChg chg="add mod">
          <ac:chgData name="Sarah Alhussain" userId="b43a71afc087bc89" providerId="LiveId" clId="{5DF4F0B3-10FB-42F7-A541-341E3D756C15}" dt="2024-07-14T07:42:05.136" v="2135" actId="113"/>
          <ac:spMkLst>
            <pc:docMk/>
            <pc:sldMk cId="3416763163" sldId="283"/>
            <ac:spMk id="12" creationId="{7BFBA5F1-F924-0F36-8D2C-24B6794382AE}"/>
          </ac:spMkLst>
        </pc:spChg>
        <pc:spChg chg="add mod ord">
          <ac:chgData name="Sarah Alhussain" userId="b43a71afc087bc89" providerId="LiveId" clId="{5DF4F0B3-10FB-42F7-A541-341E3D756C15}" dt="2024-07-14T09:02:02.476" v="2828" actId="14100"/>
          <ac:spMkLst>
            <pc:docMk/>
            <pc:sldMk cId="3416763163" sldId="283"/>
            <ac:spMk id="14" creationId="{0AB4EABD-FA19-56FC-BCC0-18FAF7D7E492}"/>
          </ac:spMkLst>
        </pc:spChg>
        <pc:spChg chg="add del">
          <ac:chgData name="Sarah Alhussain" userId="b43a71afc087bc89" providerId="LiveId" clId="{5DF4F0B3-10FB-42F7-A541-341E3D756C15}" dt="2024-07-14T07:38:12.010" v="2042" actId="26606"/>
          <ac:spMkLst>
            <pc:docMk/>
            <pc:sldMk cId="3416763163" sldId="283"/>
            <ac:spMk id="15" creationId="{A5A14613-C96C-F5FD-0593-24D7C0DA4997}"/>
          </ac:spMkLst>
        </pc:spChg>
        <pc:spChg chg="add">
          <ac:chgData name="Sarah Alhussain" userId="b43a71afc087bc89" providerId="LiveId" clId="{5DF4F0B3-10FB-42F7-A541-341E3D756C15}" dt="2024-07-14T07:38:12.010" v="2042" actId="26606"/>
          <ac:spMkLst>
            <pc:docMk/>
            <pc:sldMk cId="3416763163" sldId="283"/>
            <ac:spMk id="20" creationId="{A5A14613-C96C-F5FD-0593-24D7C0DA4997}"/>
          </ac:spMkLst>
        </pc:spChg>
        <pc:picChg chg="add del mod">
          <ac:chgData name="Sarah Alhussain" userId="b43a71afc087bc89" providerId="LiveId" clId="{5DF4F0B3-10FB-42F7-A541-341E3D756C15}" dt="2024-07-14T07:37:55.796" v="2037" actId="478"/>
          <ac:picMkLst>
            <pc:docMk/>
            <pc:sldMk cId="3416763163" sldId="283"/>
            <ac:picMk id="6" creationId="{6D365661-0A29-8332-6F31-496196E77D0C}"/>
          </ac:picMkLst>
        </pc:picChg>
        <pc:picChg chg="add mod ord">
          <ac:chgData name="Sarah Alhussain" userId="b43a71afc087bc89" providerId="LiveId" clId="{5DF4F0B3-10FB-42F7-A541-341E3D756C15}" dt="2024-07-14T09:01:53.770" v="2826" actId="1076"/>
          <ac:picMkLst>
            <pc:docMk/>
            <pc:sldMk cId="3416763163" sldId="283"/>
            <ac:picMk id="8" creationId="{0C89A216-0114-CF00-C117-BF49FE095B3F}"/>
          </ac:picMkLst>
        </pc:picChg>
        <pc:picChg chg="add mod ord">
          <ac:chgData name="Sarah Alhussain" userId="b43a71afc087bc89" providerId="LiveId" clId="{5DF4F0B3-10FB-42F7-A541-341E3D756C15}" dt="2024-07-14T09:01:53.770" v="2826" actId="1076"/>
          <ac:picMkLst>
            <pc:docMk/>
            <pc:sldMk cId="3416763163" sldId="283"/>
            <ac:picMk id="13" creationId="{DD0EFB53-CD80-DBC4-1AD4-C00B06D2CF17}"/>
          </ac:picMkLst>
        </pc:picChg>
      </pc:sldChg>
      <pc:sldChg chg="addSp modSp new mod">
        <pc:chgData name="Sarah Alhussain" userId="b43a71afc087bc89" providerId="LiveId" clId="{5DF4F0B3-10FB-42F7-A541-341E3D756C15}" dt="2024-07-15T09:04:51.923" v="2839" actId="339"/>
        <pc:sldMkLst>
          <pc:docMk/>
          <pc:sldMk cId="1274152013" sldId="284"/>
        </pc:sldMkLst>
        <pc:spChg chg="mod">
          <ac:chgData name="Sarah Alhussain" userId="b43a71afc087bc89" providerId="LiveId" clId="{5DF4F0B3-10FB-42F7-A541-341E3D756C15}" dt="2024-07-14T07:50:21.823" v="2256" actId="20577"/>
          <ac:spMkLst>
            <pc:docMk/>
            <pc:sldMk cId="1274152013" sldId="284"/>
            <ac:spMk id="2" creationId="{D71F3E3C-F44D-3835-29CE-0F2C34F86626}"/>
          </ac:spMkLst>
        </pc:spChg>
        <pc:spChg chg="mod">
          <ac:chgData name="Sarah Alhussain" userId="b43a71afc087bc89" providerId="LiveId" clId="{5DF4F0B3-10FB-42F7-A541-341E3D756C15}" dt="2024-07-14T09:04:13.745" v="2832" actId="207"/>
          <ac:spMkLst>
            <pc:docMk/>
            <pc:sldMk cId="1274152013" sldId="284"/>
            <ac:spMk id="3" creationId="{267A74BC-5A5F-9CAD-95BC-C79688995F06}"/>
          </ac:spMkLst>
        </pc:spChg>
        <pc:spChg chg="add mod">
          <ac:chgData name="Sarah Alhussain" userId="b43a71afc087bc89" providerId="LiveId" clId="{5DF4F0B3-10FB-42F7-A541-341E3D756C15}" dt="2024-07-15T09:04:51.923" v="2839" actId="339"/>
          <ac:spMkLst>
            <pc:docMk/>
            <pc:sldMk cId="1274152013" sldId="284"/>
            <ac:spMk id="4" creationId="{935E76EC-EE17-A647-D359-F238A7197EAB}"/>
          </ac:spMkLst>
        </pc:spChg>
        <pc:spChg chg="add mod">
          <ac:chgData name="Sarah Alhussain" userId="b43a71afc087bc89" providerId="LiveId" clId="{5DF4F0B3-10FB-42F7-A541-341E3D756C15}" dt="2024-07-15T09:04:13.053" v="2837" actId="339"/>
          <ac:spMkLst>
            <pc:docMk/>
            <pc:sldMk cId="1274152013" sldId="284"/>
            <ac:spMk id="5" creationId="{D1260761-5095-D013-A556-5BE404568373}"/>
          </ac:spMkLst>
        </pc:spChg>
        <pc:spChg chg="add mod">
          <ac:chgData name="Sarah Alhussain" userId="b43a71afc087bc89" providerId="LiveId" clId="{5DF4F0B3-10FB-42F7-A541-341E3D756C15}" dt="2024-07-15T09:04:45.084" v="2838" actId="339"/>
          <ac:spMkLst>
            <pc:docMk/>
            <pc:sldMk cId="1274152013" sldId="284"/>
            <ac:spMk id="6" creationId="{DBD501F5-C1BE-DEB3-E3DB-2F3EBBC5AA0B}"/>
          </ac:spMkLst>
        </pc:spChg>
        <pc:spChg chg="add mod">
          <ac:chgData name="Sarah Alhussain" userId="b43a71afc087bc89" providerId="LiveId" clId="{5DF4F0B3-10FB-42F7-A541-341E3D756C15}" dt="2024-07-14T08:55:43.413" v="2769" actId="1076"/>
          <ac:spMkLst>
            <pc:docMk/>
            <pc:sldMk cId="1274152013" sldId="284"/>
            <ac:spMk id="7" creationId="{EFF7DAEF-0C41-038C-82DC-5BC8027D372F}"/>
          </ac:spMkLst>
        </pc:spChg>
        <pc:spChg chg="add mod">
          <ac:chgData name="Sarah Alhussain" userId="b43a71afc087bc89" providerId="LiveId" clId="{5DF4F0B3-10FB-42F7-A541-341E3D756C15}" dt="2024-07-14T08:55:43.413" v="2769" actId="1076"/>
          <ac:spMkLst>
            <pc:docMk/>
            <pc:sldMk cId="1274152013" sldId="284"/>
            <ac:spMk id="8" creationId="{0C95C746-6315-9106-52C8-C49D373A670B}"/>
          </ac:spMkLst>
        </pc:spChg>
        <pc:spChg chg="add mod">
          <ac:chgData name="Sarah Alhussain" userId="b43a71afc087bc89" providerId="LiveId" clId="{5DF4F0B3-10FB-42F7-A541-341E3D756C15}" dt="2024-07-14T08:55:43.413" v="2769" actId="1076"/>
          <ac:spMkLst>
            <pc:docMk/>
            <pc:sldMk cId="1274152013" sldId="284"/>
            <ac:spMk id="9" creationId="{9907E782-11FA-7676-C170-0BB6A1F75C95}"/>
          </ac:spMkLst>
        </pc:spChg>
        <pc:spChg chg="add mod">
          <ac:chgData name="Sarah Alhussain" userId="b43a71afc087bc89" providerId="LiveId" clId="{5DF4F0B3-10FB-42F7-A541-341E3D756C15}" dt="2024-07-15T08:23:41.424" v="2836" actId="207"/>
          <ac:spMkLst>
            <pc:docMk/>
            <pc:sldMk cId="1274152013" sldId="284"/>
            <ac:spMk id="10" creationId="{39E88956-8381-86AE-430E-DF396C3E76F4}"/>
          </ac:spMkLst>
        </pc:spChg>
      </pc:sldChg>
      <pc:sldChg chg="addSp delSp modSp new mod">
        <pc:chgData name="Sarah Alhussain" userId="b43a71afc087bc89" providerId="LiveId" clId="{5DF4F0B3-10FB-42F7-A541-341E3D756C15}" dt="2024-07-15T09:05:38.817" v="2849" actId="6549"/>
        <pc:sldMkLst>
          <pc:docMk/>
          <pc:sldMk cId="2371478346" sldId="285"/>
        </pc:sldMkLst>
        <pc:spChg chg="mod">
          <ac:chgData name="Sarah Alhussain" userId="b43a71afc087bc89" providerId="LiveId" clId="{5DF4F0B3-10FB-42F7-A541-341E3D756C15}" dt="2024-07-14T08:41:21.190" v="2402" actId="20577"/>
          <ac:spMkLst>
            <pc:docMk/>
            <pc:sldMk cId="2371478346" sldId="285"/>
            <ac:spMk id="2" creationId="{9EAC9D97-284A-4833-FEF6-5E65519947BA}"/>
          </ac:spMkLst>
        </pc:spChg>
        <pc:spChg chg="mod">
          <ac:chgData name="Sarah Alhussain" userId="b43a71afc087bc89" providerId="LiveId" clId="{5DF4F0B3-10FB-42F7-A541-341E3D756C15}" dt="2024-07-15T09:05:32.823" v="2844" actId="20577"/>
          <ac:spMkLst>
            <pc:docMk/>
            <pc:sldMk cId="2371478346" sldId="285"/>
            <ac:spMk id="3" creationId="{A1120A51-C326-3507-6E41-A4C8AD255C47}"/>
          </ac:spMkLst>
        </pc:spChg>
        <pc:spChg chg="del">
          <ac:chgData name="Sarah Alhussain" userId="b43a71afc087bc89" providerId="LiveId" clId="{5DF4F0B3-10FB-42F7-A541-341E3D756C15}" dt="2024-07-14T08:42:59.622" v="2456" actId="931"/>
          <ac:spMkLst>
            <pc:docMk/>
            <pc:sldMk cId="2371478346" sldId="285"/>
            <ac:spMk id="4" creationId="{CCD82A89-B94B-0836-5A33-5ED6CF387A99}"/>
          </ac:spMkLst>
        </pc:spChg>
        <pc:spChg chg="add del mod">
          <ac:chgData name="Sarah Alhussain" userId="b43a71afc087bc89" providerId="LiveId" clId="{5DF4F0B3-10FB-42F7-A541-341E3D756C15}" dt="2024-07-14T08:43:32.904" v="2474" actId="478"/>
          <ac:spMkLst>
            <pc:docMk/>
            <pc:sldMk cId="2371478346" sldId="285"/>
            <ac:spMk id="7" creationId="{9623AA27-CC43-76E8-707E-D20B5F4AB654}"/>
          </ac:spMkLst>
        </pc:spChg>
        <pc:spChg chg="add mod">
          <ac:chgData name="Sarah Alhussain" userId="b43a71afc087bc89" providerId="LiveId" clId="{5DF4F0B3-10FB-42F7-A541-341E3D756C15}" dt="2024-07-15T09:05:38.817" v="2849" actId="6549"/>
          <ac:spMkLst>
            <pc:docMk/>
            <pc:sldMk cId="2371478346" sldId="285"/>
            <ac:spMk id="8" creationId="{F43D3C9C-454C-FDA6-6D6E-416A4F65A125}"/>
          </ac:spMkLst>
        </pc:spChg>
        <pc:spChg chg="add del mod">
          <ac:chgData name="Sarah Alhussain" userId="b43a71afc087bc89" providerId="LiveId" clId="{5DF4F0B3-10FB-42F7-A541-341E3D756C15}" dt="2024-07-14T08:47:39.071" v="2575" actId="478"/>
          <ac:spMkLst>
            <pc:docMk/>
            <pc:sldMk cId="2371478346" sldId="285"/>
            <ac:spMk id="11" creationId="{E30F65D1-D425-0CA1-1739-2DF87CB19DFD}"/>
          </ac:spMkLst>
        </pc:spChg>
        <pc:spChg chg="add mod">
          <ac:chgData name="Sarah Alhussain" userId="b43a71afc087bc89" providerId="LiveId" clId="{5DF4F0B3-10FB-42F7-A541-341E3D756C15}" dt="2024-07-14T08:46:46.778" v="2559"/>
          <ac:spMkLst>
            <pc:docMk/>
            <pc:sldMk cId="2371478346" sldId="285"/>
            <ac:spMk id="12" creationId="{BE4660C4-BCF2-5A78-4DA3-8A2E366772DD}"/>
          </ac:spMkLst>
        </pc:spChg>
        <pc:spChg chg="add del mod">
          <ac:chgData name="Sarah Alhussain" userId="b43a71afc087bc89" providerId="LiveId" clId="{5DF4F0B3-10FB-42F7-A541-341E3D756C15}" dt="2024-07-14T08:47:31.632" v="2573" actId="478"/>
          <ac:spMkLst>
            <pc:docMk/>
            <pc:sldMk cId="2371478346" sldId="285"/>
            <ac:spMk id="13" creationId="{C94D14D8-54DE-2350-2EA9-52F591AE8A56}"/>
          </ac:spMkLst>
        </pc:spChg>
        <pc:spChg chg="add mod">
          <ac:chgData name="Sarah Alhussain" userId="b43a71afc087bc89" providerId="LiveId" clId="{5DF4F0B3-10FB-42F7-A541-341E3D756C15}" dt="2024-07-14T08:57:43.935" v="2791" actId="1076"/>
          <ac:spMkLst>
            <pc:docMk/>
            <pc:sldMk cId="2371478346" sldId="285"/>
            <ac:spMk id="15" creationId="{22E62557-DB0C-20DD-1E33-DF1581FA3D11}"/>
          </ac:spMkLst>
        </pc:spChg>
        <pc:spChg chg="add mod">
          <ac:chgData name="Sarah Alhussain" userId="b43a71afc087bc89" providerId="LiveId" clId="{5DF4F0B3-10FB-42F7-A541-341E3D756C15}" dt="2024-07-14T08:58:16.632" v="2801" actId="20577"/>
          <ac:spMkLst>
            <pc:docMk/>
            <pc:sldMk cId="2371478346" sldId="285"/>
            <ac:spMk id="16" creationId="{6237BCBE-FE3F-BE0B-A7DA-750A9BC0DB22}"/>
          </ac:spMkLst>
        </pc:spChg>
        <pc:spChg chg="add del mod">
          <ac:chgData name="Sarah Alhussain" userId="b43a71afc087bc89" providerId="LiveId" clId="{5DF4F0B3-10FB-42F7-A541-341E3D756C15}" dt="2024-07-14T08:58:07.747" v="2799" actId="478"/>
          <ac:spMkLst>
            <pc:docMk/>
            <pc:sldMk cId="2371478346" sldId="285"/>
            <ac:spMk id="18" creationId="{2EBFB797-6F7E-3D27-C27F-CBF3CB44498A}"/>
          </ac:spMkLst>
        </pc:spChg>
        <pc:picChg chg="add del mod">
          <ac:chgData name="Sarah Alhussain" userId="b43a71afc087bc89" providerId="LiveId" clId="{5DF4F0B3-10FB-42F7-A541-341E3D756C15}" dt="2024-07-14T08:57:46.545" v="2792" actId="478"/>
          <ac:picMkLst>
            <pc:docMk/>
            <pc:sldMk cId="2371478346" sldId="285"/>
            <ac:picMk id="6" creationId="{19F67E5F-C034-7EC1-B073-7A1201E27303}"/>
          </ac:picMkLst>
        </pc:picChg>
        <pc:picChg chg="add mod ord">
          <ac:chgData name="Sarah Alhussain" userId="b43a71afc087bc89" providerId="LiveId" clId="{5DF4F0B3-10FB-42F7-A541-341E3D756C15}" dt="2024-07-14T08:59:55.833" v="2807" actId="14100"/>
          <ac:picMkLst>
            <pc:docMk/>
            <pc:sldMk cId="2371478346" sldId="285"/>
            <ac:picMk id="10" creationId="{C3B559A9-81A7-F7B1-8DFD-66C23B29FA29}"/>
          </ac:picMkLst>
        </pc:picChg>
        <pc:picChg chg="add mod">
          <ac:chgData name="Sarah Alhussain" userId="b43a71afc087bc89" providerId="LiveId" clId="{5DF4F0B3-10FB-42F7-A541-341E3D756C15}" dt="2024-07-14T08:58:02.262" v="2798" actId="14100"/>
          <ac:picMkLst>
            <pc:docMk/>
            <pc:sldMk cId="2371478346" sldId="285"/>
            <ac:picMk id="14" creationId="{CE648387-381F-AF91-AE3E-17E4E9920AFD}"/>
          </ac:picMkLst>
        </pc:picChg>
      </pc:sldChg>
    </pc:docChg>
  </pc:docChgLst>
  <pc:docChgLst>
    <pc:chgData name="Sarah Alhussain" userId="b43a71afc087bc89" providerId="LiveId" clId="{B9434358-513D-4F5E-BB5F-7B15877BD1F1}"/>
    <pc:docChg chg="undo custSel addSld modSld">
      <pc:chgData name="Sarah Alhussain" userId="b43a71afc087bc89" providerId="LiveId" clId="{B9434358-513D-4F5E-BB5F-7B15877BD1F1}" dt="2024-05-07T07:23:18.130" v="1435" actId="404"/>
      <pc:docMkLst>
        <pc:docMk/>
      </pc:docMkLst>
      <pc:sldChg chg="modSp mod">
        <pc:chgData name="Sarah Alhussain" userId="b43a71afc087bc89" providerId="LiveId" clId="{B9434358-513D-4F5E-BB5F-7B15877BD1F1}" dt="2024-05-07T06:34:53.338" v="85" actId="1076"/>
        <pc:sldMkLst>
          <pc:docMk/>
          <pc:sldMk cId="918604728" sldId="259"/>
        </pc:sldMkLst>
        <pc:spChg chg="mod">
          <ac:chgData name="Sarah Alhussain" userId="b43a71afc087bc89" providerId="LiveId" clId="{B9434358-513D-4F5E-BB5F-7B15877BD1F1}" dt="2024-05-07T06:34:53.338" v="85" actId="1076"/>
          <ac:spMkLst>
            <pc:docMk/>
            <pc:sldMk cId="918604728" sldId="259"/>
            <ac:spMk id="3" creationId="{99CEB7E7-EBA9-4D4F-4BAF-43816C1C184B}"/>
          </ac:spMkLst>
        </pc:spChg>
      </pc:sldChg>
      <pc:sldChg chg="addSp delSp modSp mod">
        <pc:chgData name="Sarah Alhussain" userId="b43a71afc087bc89" providerId="LiveId" clId="{B9434358-513D-4F5E-BB5F-7B15877BD1F1}" dt="2024-05-07T07:23:18.130" v="1435" actId="404"/>
        <pc:sldMkLst>
          <pc:docMk/>
          <pc:sldMk cId="4158086294" sldId="260"/>
        </pc:sldMkLst>
        <pc:spChg chg="add mod">
          <ac:chgData name="Sarah Alhussain" userId="b43a71afc087bc89" providerId="LiveId" clId="{B9434358-513D-4F5E-BB5F-7B15877BD1F1}" dt="2024-05-07T07:23:18.130" v="1435" actId="404"/>
          <ac:spMkLst>
            <pc:docMk/>
            <pc:sldMk cId="4158086294" sldId="260"/>
            <ac:spMk id="2" creationId="{A3F09332-57B9-05BA-6A34-F469FC260B90}"/>
          </ac:spMkLst>
        </pc:spChg>
        <pc:spChg chg="add del mod ord">
          <ac:chgData name="Sarah Alhussain" userId="b43a71afc087bc89" providerId="LiveId" clId="{B9434358-513D-4F5E-BB5F-7B15877BD1F1}" dt="2024-05-07T07:04:18.261" v="973" actId="11529"/>
          <ac:spMkLst>
            <pc:docMk/>
            <pc:sldMk cId="4158086294" sldId="260"/>
            <ac:spMk id="3" creationId="{5ADB479F-5B13-5FC7-2223-879CCDC9F32D}"/>
          </ac:spMkLst>
        </pc:spChg>
        <pc:spChg chg="add del mod">
          <ac:chgData name="Sarah Alhussain" userId="b43a71afc087bc89" providerId="LiveId" clId="{B9434358-513D-4F5E-BB5F-7B15877BD1F1}" dt="2024-05-07T06:23:03.385" v="1" actId="1032"/>
          <ac:spMkLst>
            <pc:docMk/>
            <pc:sldMk cId="4158086294" sldId="260"/>
            <ac:spMk id="3" creationId="{E9ACF441-CCC2-DD59-3573-8B8C1E6AC6FC}"/>
          </ac:spMkLst>
        </pc:spChg>
        <pc:spChg chg="mod">
          <ac:chgData name="Sarah Alhussain" userId="b43a71afc087bc89" providerId="LiveId" clId="{B9434358-513D-4F5E-BB5F-7B15877BD1F1}" dt="2024-05-07T07:07:17.819" v="980" actId="1076"/>
          <ac:spMkLst>
            <pc:docMk/>
            <pc:sldMk cId="4158086294" sldId="260"/>
            <ac:spMk id="6" creationId="{D0EB826A-B6B0-326D-49D0-090F94AAE0BC}"/>
          </ac:spMkLst>
        </pc:spChg>
        <pc:graphicFrameChg chg="add mod modGraphic">
          <ac:chgData name="Sarah Alhussain" userId="b43a71afc087bc89" providerId="LiveId" clId="{B9434358-513D-4F5E-BB5F-7B15877BD1F1}" dt="2024-05-07T07:10:37.857" v="1019" actId="207"/>
          <ac:graphicFrameMkLst>
            <pc:docMk/>
            <pc:sldMk cId="4158086294" sldId="260"/>
            <ac:graphicFrameMk id="4" creationId="{62F42D15-6A82-1281-EC08-50039B25C6E6}"/>
          </ac:graphicFrameMkLst>
        </pc:graphicFrameChg>
        <pc:picChg chg="del">
          <ac:chgData name="Sarah Alhussain" userId="b43a71afc087bc89" providerId="LiveId" clId="{B9434358-513D-4F5E-BB5F-7B15877BD1F1}" dt="2024-05-07T06:20:57.963" v="0" actId="478"/>
          <ac:picMkLst>
            <pc:docMk/>
            <pc:sldMk cId="4158086294" sldId="260"/>
            <ac:picMk id="5" creationId="{3151B809-4AA4-4BAC-624B-1C5A3C660EAA}"/>
          </ac:picMkLst>
        </pc:picChg>
        <pc:picChg chg="add del mod">
          <ac:chgData name="Sarah Alhussain" userId="b43a71afc087bc89" providerId="LiveId" clId="{B9434358-513D-4F5E-BB5F-7B15877BD1F1}" dt="2024-05-07T07:01:13.526" v="726" actId="478"/>
          <ac:picMkLst>
            <pc:docMk/>
            <pc:sldMk cId="4158086294" sldId="260"/>
            <ac:picMk id="8" creationId="{1A3F9D68-07E8-4F96-F64D-CA86221195B0}"/>
          </ac:picMkLst>
        </pc:picChg>
        <pc:cxnChg chg="add mod">
          <ac:chgData name="Sarah Alhussain" userId="b43a71afc087bc89" providerId="LiveId" clId="{B9434358-513D-4F5E-BB5F-7B15877BD1F1}" dt="2024-05-07T07:10:16.716" v="1016" actId="208"/>
          <ac:cxnSpMkLst>
            <pc:docMk/>
            <pc:sldMk cId="4158086294" sldId="260"/>
            <ac:cxnSpMk id="7" creationId="{729ED43E-6F9C-82A5-C14A-4D721D0FAD18}"/>
          </ac:cxnSpMkLst>
        </pc:cxnChg>
        <pc:cxnChg chg="add mod">
          <ac:chgData name="Sarah Alhussain" userId="b43a71afc087bc89" providerId="LiveId" clId="{B9434358-513D-4F5E-BB5F-7B15877BD1F1}" dt="2024-05-07T07:23:09.195" v="1432" actId="1076"/>
          <ac:cxnSpMkLst>
            <pc:docMk/>
            <pc:sldMk cId="4158086294" sldId="260"/>
            <ac:cxnSpMk id="9" creationId="{7859CCA1-FAAE-0F13-65FB-CF46FD09E474}"/>
          </ac:cxnSpMkLst>
        </pc:cxnChg>
        <pc:cxnChg chg="add mod">
          <ac:chgData name="Sarah Alhussain" userId="b43a71afc087bc89" providerId="LiveId" clId="{B9434358-513D-4F5E-BB5F-7B15877BD1F1}" dt="2024-05-07T07:10:23.694" v="1018" actId="208"/>
          <ac:cxnSpMkLst>
            <pc:docMk/>
            <pc:sldMk cId="4158086294" sldId="260"/>
            <ac:cxnSpMk id="11" creationId="{E05C4968-9E5A-489E-D8FF-189CECB5860D}"/>
          </ac:cxnSpMkLst>
        </pc:cxnChg>
      </pc:sldChg>
      <pc:sldChg chg="addSp delSp modSp add mod">
        <pc:chgData name="Sarah Alhussain" userId="b43a71afc087bc89" providerId="LiveId" clId="{B9434358-513D-4F5E-BB5F-7B15877BD1F1}" dt="2024-05-07T07:17:35.296" v="1178" actId="2085"/>
        <pc:sldMkLst>
          <pc:docMk/>
          <pc:sldMk cId="562105034" sldId="261"/>
        </pc:sldMkLst>
        <pc:spChg chg="add del mod">
          <ac:chgData name="Sarah Alhussain" userId="b43a71afc087bc89" providerId="LiveId" clId="{B9434358-513D-4F5E-BB5F-7B15877BD1F1}" dt="2024-05-07T06:46:09.647" v="194" actId="478"/>
          <ac:spMkLst>
            <pc:docMk/>
            <pc:sldMk cId="562105034" sldId="261"/>
            <ac:spMk id="3" creationId="{8CFC82AF-9843-6D43-764D-9B00B7F70D78}"/>
          </ac:spMkLst>
        </pc:spChg>
        <pc:spChg chg="add mod">
          <ac:chgData name="Sarah Alhussain" userId="b43a71afc087bc89" providerId="LiveId" clId="{B9434358-513D-4F5E-BB5F-7B15877BD1F1}" dt="2024-05-07T06:55:40.281" v="702" actId="207"/>
          <ac:spMkLst>
            <pc:docMk/>
            <pc:sldMk cId="562105034" sldId="261"/>
            <ac:spMk id="5" creationId="{AB7DB5C3-93EB-1669-0075-16DD5E8C42E0}"/>
          </ac:spMkLst>
        </pc:spChg>
        <pc:spChg chg="mod">
          <ac:chgData name="Sarah Alhussain" userId="b43a71afc087bc89" providerId="LiveId" clId="{B9434358-513D-4F5E-BB5F-7B15877BD1F1}" dt="2024-05-07T07:17:35.296" v="1178" actId="2085"/>
          <ac:spMkLst>
            <pc:docMk/>
            <pc:sldMk cId="562105034" sldId="261"/>
            <ac:spMk id="6" creationId="{D0EB826A-B6B0-326D-49D0-090F94AAE0BC}"/>
          </ac:spMkLst>
        </pc:spChg>
        <pc:spChg chg="add mod">
          <ac:chgData name="Sarah Alhussain" userId="b43a71afc087bc89" providerId="LiveId" clId="{B9434358-513D-4F5E-BB5F-7B15877BD1F1}" dt="2024-05-07T06:56:57.600" v="719" actId="14100"/>
          <ac:spMkLst>
            <pc:docMk/>
            <pc:sldMk cId="562105034" sldId="261"/>
            <ac:spMk id="7" creationId="{73464B55-67B1-AF93-C8C0-F4CA1F4268AB}"/>
          </ac:spMkLst>
        </pc:spChg>
        <pc:spChg chg="add mod">
          <ac:chgData name="Sarah Alhussain" userId="b43a71afc087bc89" providerId="LiveId" clId="{B9434358-513D-4F5E-BB5F-7B15877BD1F1}" dt="2024-05-07T07:16:41.971" v="1171" actId="1076"/>
          <ac:spMkLst>
            <pc:docMk/>
            <pc:sldMk cId="562105034" sldId="261"/>
            <ac:spMk id="14" creationId="{B82D2B5A-A7E8-201A-5E92-E1B7F69992EF}"/>
          </ac:spMkLst>
        </pc:spChg>
        <pc:spChg chg="add del mod">
          <ac:chgData name="Sarah Alhussain" userId="b43a71afc087bc89" providerId="LiveId" clId="{B9434358-513D-4F5E-BB5F-7B15877BD1F1}" dt="2024-05-07T06:53:42.651" v="597" actId="478"/>
          <ac:spMkLst>
            <pc:docMk/>
            <pc:sldMk cId="562105034" sldId="261"/>
            <ac:spMk id="15" creationId="{2EC4C491-A554-852C-2C3B-A1FBCB167B89}"/>
          </ac:spMkLst>
        </pc:spChg>
        <pc:spChg chg="add del mod">
          <ac:chgData name="Sarah Alhussain" userId="b43a71afc087bc89" providerId="LiveId" clId="{B9434358-513D-4F5E-BB5F-7B15877BD1F1}" dt="2024-05-07T06:53:21.802" v="592" actId="478"/>
          <ac:spMkLst>
            <pc:docMk/>
            <pc:sldMk cId="562105034" sldId="261"/>
            <ac:spMk id="16" creationId="{275572B2-A50E-836D-7B09-398407367E3F}"/>
          </ac:spMkLst>
        </pc:spChg>
        <pc:spChg chg="add mod">
          <ac:chgData name="Sarah Alhussain" userId="b43a71afc087bc89" providerId="LiveId" clId="{B9434358-513D-4F5E-BB5F-7B15877BD1F1}" dt="2024-05-07T06:57:24.879" v="721" actId="164"/>
          <ac:spMkLst>
            <pc:docMk/>
            <pc:sldMk cId="562105034" sldId="261"/>
            <ac:spMk id="17" creationId="{C2EF9217-645A-3E3A-7418-02E8066FAEA4}"/>
          </ac:spMkLst>
        </pc:spChg>
        <pc:spChg chg="add mod">
          <ac:chgData name="Sarah Alhussain" userId="b43a71afc087bc89" providerId="LiveId" clId="{B9434358-513D-4F5E-BB5F-7B15877BD1F1}" dt="2024-05-07T06:57:24.879" v="721" actId="164"/>
          <ac:spMkLst>
            <pc:docMk/>
            <pc:sldMk cId="562105034" sldId="261"/>
            <ac:spMk id="18" creationId="{D41839B2-9044-EAFA-EC17-73CEDC0F3321}"/>
          </ac:spMkLst>
        </pc:spChg>
        <pc:grpChg chg="add mod">
          <ac:chgData name="Sarah Alhussain" userId="b43a71afc087bc89" providerId="LiveId" clId="{B9434358-513D-4F5E-BB5F-7B15877BD1F1}" dt="2024-05-07T07:16:32.348" v="1168" actId="1076"/>
          <ac:grpSpMkLst>
            <pc:docMk/>
            <pc:sldMk cId="562105034" sldId="261"/>
            <ac:grpSpMk id="9" creationId="{21C8339B-9724-DDBD-5B6A-E358730E95EB}"/>
          </ac:grpSpMkLst>
        </pc:grpChg>
        <pc:grpChg chg="add mod">
          <ac:chgData name="Sarah Alhussain" userId="b43a71afc087bc89" providerId="LiveId" clId="{B9434358-513D-4F5E-BB5F-7B15877BD1F1}" dt="2024-05-07T07:16:49.714" v="1172" actId="1076"/>
          <ac:grpSpMkLst>
            <pc:docMk/>
            <pc:sldMk cId="562105034" sldId="261"/>
            <ac:grpSpMk id="21" creationId="{0CFDBACB-8943-9CD8-6D4C-95EA581174EF}"/>
          </ac:grpSpMkLst>
        </pc:grpChg>
        <pc:graphicFrameChg chg="del mod">
          <ac:chgData name="Sarah Alhussain" userId="b43a71afc087bc89" providerId="LiveId" clId="{B9434358-513D-4F5E-BB5F-7B15877BD1F1}" dt="2024-05-07T06:45:51.908" v="192" actId="478"/>
          <ac:graphicFrameMkLst>
            <pc:docMk/>
            <pc:sldMk cId="562105034" sldId="261"/>
            <ac:graphicFrameMk id="4" creationId="{62F42D15-6A82-1281-EC08-50039B25C6E6}"/>
          </ac:graphicFrameMkLst>
        </pc:graphicFrameChg>
        <pc:picChg chg="del">
          <ac:chgData name="Sarah Alhussain" userId="b43a71afc087bc89" providerId="LiveId" clId="{B9434358-513D-4F5E-BB5F-7B15877BD1F1}" dt="2024-05-07T06:44:39.250" v="91" actId="478"/>
          <ac:picMkLst>
            <pc:docMk/>
            <pc:sldMk cId="562105034" sldId="261"/>
            <ac:picMk id="8" creationId="{1A3F9D68-07E8-4F96-F64D-CA86221195B0}"/>
          </ac:picMkLst>
        </pc:picChg>
        <pc:cxnChg chg="add mod">
          <ac:chgData name="Sarah Alhussain" userId="b43a71afc087bc89" providerId="LiveId" clId="{B9434358-513D-4F5E-BB5F-7B15877BD1F1}" dt="2024-05-07T07:16:35.684" v="1169" actId="1076"/>
          <ac:cxnSpMkLst>
            <pc:docMk/>
            <pc:sldMk cId="562105034" sldId="261"/>
            <ac:cxnSpMk id="13" creationId="{75DB4602-1470-60F9-DBEE-1DA207D8E652}"/>
          </ac:cxnSpMkLst>
        </pc:cxnChg>
      </pc:sldChg>
      <pc:sldChg chg="addSp modSp new mod">
        <pc:chgData name="Sarah Alhussain" userId="b43a71afc087bc89" providerId="LiveId" clId="{B9434358-513D-4F5E-BB5F-7B15877BD1F1}" dt="2024-05-07T07:14:14.271" v="1161" actId="1076"/>
        <pc:sldMkLst>
          <pc:docMk/>
          <pc:sldMk cId="845374219" sldId="262"/>
        </pc:sldMkLst>
        <pc:spChg chg="mod">
          <ac:chgData name="Sarah Alhussain" userId="b43a71afc087bc89" providerId="LiveId" clId="{B9434358-513D-4F5E-BB5F-7B15877BD1F1}" dt="2024-05-07T07:11:55.397" v="1030" actId="20577"/>
          <ac:spMkLst>
            <pc:docMk/>
            <pc:sldMk cId="845374219" sldId="262"/>
            <ac:spMk id="2" creationId="{082DE7EA-CEDA-FFF4-2A52-CA171A3430E0}"/>
          </ac:spMkLst>
        </pc:spChg>
        <pc:spChg chg="add mod ord">
          <ac:chgData name="Sarah Alhussain" userId="b43a71afc087bc89" providerId="LiveId" clId="{B9434358-513D-4F5E-BB5F-7B15877BD1F1}" dt="2024-05-07T07:14:06.462" v="1159" actId="1076"/>
          <ac:spMkLst>
            <pc:docMk/>
            <pc:sldMk cId="845374219" sldId="262"/>
            <ac:spMk id="3" creationId="{E2B92398-4148-7931-AF08-2EA8FFBB416D}"/>
          </ac:spMkLst>
        </pc:spChg>
        <pc:spChg chg="add mod">
          <ac:chgData name="Sarah Alhussain" userId="b43a71afc087bc89" providerId="LiveId" clId="{B9434358-513D-4F5E-BB5F-7B15877BD1F1}" dt="2024-05-07T07:14:14.271" v="1161" actId="1076"/>
          <ac:spMkLst>
            <pc:docMk/>
            <pc:sldMk cId="845374219" sldId="262"/>
            <ac:spMk id="4" creationId="{0E07B3EF-C924-0767-D86B-AD542D56C057}"/>
          </ac:spMkLst>
        </pc:spChg>
      </pc:sldChg>
    </pc:docChg>
  </pc:docChgLst>
  <pc:docChgLst>
    <pc:chgData name="Sarah Alhussain" userId="b43a71afc087bc89" providerId="LiveId" clId="{7045CD89-5D2E-4A7C-88C2-72193417637D}"/>
    <pc:docChg chg="undo redo custSel addSld delSld modSld sldOrd">
      <pc:chgData name="Sarah Alhussain" userId="b43a71afc087bc89" providerId="LiveId" clId="{7045CD89-5D2E-4A7C-88C2-72193417637D}" dt="2024-06-09T08:14:04.172" v="1014" actId="208"/>
      <pc:docMkLst>
        <pc:docMk/>
      </pc:docMkLst>
      <pc:sldChg chg="delSp modSp mod">
        <pc:chgData name="Sarah Alhussain" userId="b43a71afc087bc89" providerId="LiveId" clId="{7045CD89-5D2E-4A7C-88C2-72193417637D}" dt="2024-05-28T06:48:49.192" v="213" actId="207"/>
        <pc:sldMkLst>
          <pc:docMk/>
          <pc:sldMk cId="4158086294" sldId="260"/>
        </pc:sldMkLst>
        <pc:spChg chg="mod">
          <ac:chgData name="Sarah Alhussain" userId="b43a71afc087bc89" providerId="LiveId" clId="{7045CD89-5D2E-4A7C-88C2-72193417637D}" dt="2024-05-28T06:48:49.192" v="213" actId="207"/>
          <ac:spMkLst>
            <pc:docMk/>
            <pc:sldMk cId="4158086294" sldId="260"/>
            <ac:spMk id="2" creationId="{A3F09332-57B9-05BA-6A34-F469FC260B90}"/>
          </ac:spMkLst>
        </pc:spChg>
        <pc:spChg chg="del mod">
          <ac:chgData name="Sarah Alhussain" userId="b43a71afc087bc89" providerId="LiveId" clId="{7045CD89-5D2E-4A7C-88C2-72193417637D}" dt="2024-05-28T06:48:39.021" v="212" actId="478"/>
          <ac:spMkLst>
            <pc:docMk/>
            <pc:sldMk cId="4158086294" sldId="260"/>
            <ac:spMk id="6" creationId="{D0EB826A-B6B0-326D-49D0-090F94AAE0BC}"/>
          </ac:spMkLst>
        </pc:spChg>
        <pc:graphicFrameChg chg="mod">
          <ac:chgData name="Sarah Alhussain" userId="b43a71afc087bc89" providerId="LiveId" clId="{7045CD89-5D2E-4A7C-88C2-72193417637D}" dt="2024-05-28T06:34:43.959" v="31" actId="14861"/>
          <ac:graphicFrameMkLst>
            <pc:docMk/>
            <pc:sldMk cId="4158086294" sldId="260"/>
            <ac:graphicFrameMk id="4" creationId="{62F42D15-6A82-1281-EC08-50039B25C6E6}"/>
          </ac:graphicFrameMkLst>
        </pc:graphicFrameChg>
      </pc:sldChg>
      <pc:sldChg chg="modSp mod">
        <pc:chgData name="Sarah Alhussain" userId="b43a71afc087bc89" providerId="LiveId" clId="{7045CD89-5D2E-4A7C-88C2-72193417637D}" dt="2024-06-09T07:19:15.738" v="236" actId="207"/>
        <pc:sldMkLst>
          <pc:docMk/>
          <pc:sldMk cId="562105034" sldId="261"/>
        </pc:sldMkLst>
        <pc:spChg chg="mod">
          <ac:chgData name="Sarah Alhussain" userId="b43a71afc087bc89" providerId="LiveId" clId="{7045CD89-5D2E-4A7C-88C2-72193417637D}" dt="2024-05-28T06:49:15.824" v="215" actId="1582"/>
          <ac:spMkLst>
            <pc:docMk/>
            <pc:sldMk cId="562105034" sldId="261"/>
            <ac:spMk id="6" creationId="{D0EB826A-B6B0-326D-49D0-090F94AAE0BC}"/>
          </ac:spMkLst>
        </pc:spChg>
        <pc:spChg chg="mod">
          <ac:chgData name="Sarah Alhussain" userId="b43a71afc087bc89" providerId="LiveId" clId="{7045CD89-5D2E-4A7C-88C2-72193417637D}" dt="2024-06-09T07:19:15.738" v="236" actId="207"/>
          <ac:spMkLst>
            <pc:docMk/>
            <pc:sldMk cId="562105034" sldId="261"/>
            <ac:spMk id="14" creationId="{B82D2B5A-A7E8-201A-5E92-E1B7F69992EF}"/>
          </ac:spMkLst>
        </pc:spChg>
        <pc:spChg chg="mod">
          <ac:chgData name="Sarah Alhussain" userId="b43a71afc087bc89" providerId="LiveId" clId="{7045CD89-5D2E-4A7C-88C2-72193417637D}" dt="2024-06-09T07:19:11.865" v="235" actId="207"/>
          <ac:spMkLst>
            <pc:docMk/>
            <pc:sldMk cId="562105034" sldId="261"/>
            <ac:spMk id="17" creationId="{C2EF9217-645A-3E3A-7418-02E8066FAEA4}"/>
          </ac:spMkLst>
        </pc:spChg>
        <pc:spChg chg="mod">
          <ac:chgData name="Sarah Alhussain" userId="b43a71afc087bc89" providerId="LiveId" clId="{7045CD89-5D2E-4A7C-88C2-72193417637D}" dt="2024-06-09T07:19:11.865" v="235" actId="207"/>
          <ac:spMkLst>
            <pc:docMk/>
            <pc:sldMk cId="562105034" sldId="261"/>
            <ac:spMk id="18" creationId="{D41839B2-9044-EAFA-EC17-73CEDC0F3321}"/>
          </ac:spMkLst>
        </pc:spChg>
        <pc:grpChg chg="mod">
          <ac:chgData name="Sarah Alhussain" userId="b43a71afc087bc89" providerId="LiveId" clId="{7045CD89-5D2E-4A7C-88C2-72193417637D}" dt="2024-05-28T06:34:26.438" v="30" actId="14861"/>
          <ac:grpSpMkLst>
            <pc:docMk/>
            <pc:sldMk cId="562105034" sldId="261"/>
            <ac:grpSpMk id="9" creationId="{21C8339B-9724-DDBD-5B6A-E358730E95EB}"/>
          </ac:grpSpMkLst>
        </pc:grpChg>
        <pc:grpChg chg="mod">
          <ac:chgData name="Sarah Alhussain" userId="b43a71afc087bc89" providerId="LiveId" clId="{7045CD89-5D2E-4A7C-88C2-72193417637D}" dt="2024-06-09T07:19:11.865" v="235" actId="207"/>
          <ac:grpSpMkLst>
            <pc:docMk/>
            <pc:sldMk cId="562105034" sldId="261"/>
            <ac:grpSpMk id="21" creationId="{0CFDBACB-8943-9CD8-6D4C-95EA581174EF}"/>
          </ac:grpSpMkLst>
        </pc:grpChg>
      </pc:sldChg>
      <pc:sldChg chg="modSp mod">
        <pc:chgData name="Sarah Alhussain" userId="b43a71afc087bc89" providerId="LiveId" clId="{7045CD89-5D2E-4A7C-88C2-72193417637D}" dt="2024-06-09T07:35:47.590" v="623" actId="1076"/>
        <pc:sldMkLst>
          <pc:docMk/>
          <pc:sldMk cId="845374219" sldId="262"/>
        </pc:sldMkLst>
        <pc:spChg chg="mod">
          <ac:chgData name="Sarah Alhussain" userId="b43a71afc087bc89" providerId="LiveId" clId="{7045CD89-5D2E-4A7C-88C2-72193417637D}" dt="2024-06-09T07:35:47.590" v="623" actId="1076"/>
          <ac:spMkLst>
            <pc:docMk/>
            <pc:sldMk cId="845374219" sldId="262"/>
            <ac:spMk id="3" creationId="{E2B92398-4148-7931-AF08-2EA8FFBB416D}"/>
          </ac:spMkLst>
        </pc:spChg>
        <pc:spChg chg="mod">
          <ac:chgData name="Sarah Alhussain" userId="b43a71afc087bc89" providerId="LiveId" clId="{7045CD89-5D2E-4A7C-88C2-72193417637D}" dt="2024-05-28T06:42:10.031" v="210" actId="20577"/>
          <ac:spMkLst>
            <pc:docMk/>
            <pc:sldMk cId="845374219" sldId="262"/>
            <ac:spMk id="4" creationId="{0E07B3EF-C924-0767-D86B-AD542D56C057}"/>
          </ac:spMkLst>
        </pc:spChg>
      </pc:sldChg>
      <pc:sldChg chg="addSp modSp new mod setBg">
        <pc:chgData name="Sarah Alhussain" userId="b43a71afc087bc89" providerId="LiveId" clId="{7045CD89-5D2E-4A7C-88C2-72193417637D}" dt="2024-06-09T08:02:52.080" v="1007" actId="1076"/>
        <pc:sldMkLst>
          <pc:docMk/>
          <pc:sldMk cId="4288897344" sldId="263"/>
        </pc:sldMkLst>
        <pc:spChg chg="mod">
          <ac:chgData name="Sarah Alhussain" userId="b43a71afc087bc89" providerId="LiveId" clId="{7045CD89-5D2E-4A7C-88C2-72193417637D}" dt="2024-06-09T08:02:47.166" v="1006" actId="1076"/>
          <ac:spMkLst>
            <pc:docMk/>
            <pc:sldMk cId="4288897344" sldId="263"/>
            <ac:spMk id="2" creationId="{798ABECA-6575-403D-E8C0-24F2C37F2373}"/>
          </ac:spMkLst>
        </pc:spChg>
        <pc:spChg chg="mod">
          <ac:chgData name="Sarah Alhussain" userId="b43a71afc087bc89" providerId="LiveId" clId="{7045CD89-5D2E-4A7C-88C2-72193417637D}" dt="2024-06-09T08:02:52.080" v="1007" actId="1076"/>
          <ac:spMkLst>
            <pc:docMk/>
            <pc:sldMk cId="4288897344" sldId="263"/>
            <ac:spMk id="3" creationId="{BF146958-D367-7DFF-3437-5DE45B42AD96}"/>
          </ac:spMkLst>
        </pc:spChg>
        <pc:spChg chg="add mod ord">
          <ac:chgData name="Sarah Alhussain" userId="b43a71afc087bc89" providerId="LiveId" clId="{7045CD89-5D2E-4A7C-88C2-72193417637D}" dt="2024-06-09T08:02:37.153" v="1003" actId="1076"/>
          <ac:spMkLst>
            <pc:docMk/>
            <pc:sldMk cId="4288897344" sldId="263"/>
            <ac:spMk id="4" creationId="{8546D84A-B097-5132-85A0-E3E44E352527}"/>
          </ac:spMkLst>
        </pc:spChg>
        <pc:spChg chg="add">
          <ac:chgData name="Sarah Alhussain" userId="b43a71afc087bc89" providerId="LiveId" clId="{7045CD89-5D2E-4A7C-88C2-72193417637D}" dt="2024-05-28T06:33:14.604" v="24" actId="26606"/>
          <ac:spMkLst>
            <pc:docMk/>
            <pc:sldMk cId="4288897344" sldId="263"/>
            <ac:spMk id="9" creationId="{92CC1E4F-F1F0-B945-BE50-C72A7103E8AC}"/>
          </ac:spMkLst>
        </pc:spChg>
        <pc:picChg chg="add mod">
          <ac:chgData name="Sarah Alhussain" userId="b43a71afc087bc89" providerId="LiveId" clId="{7045CD89-5D2E-4A7C-88C2-72193417637D}" dt="2024-06-09T08:02:42.186" v="1005" actId="1076"/>
          <ac:picMkLst>
            <pc:docMk/>
            <pc:sldMk cId="4288897344" sldId="263"/>
            <ac:picMk id="5" creationId="{BBA34C02-653F-C422-4E38-81E102B6B027}"/>
          </ac:picMkLst>
        </pc:picChg>
      </pc:sldChg>
      <pc:sldChg chg="addSp delSp modSp new mod">
        <pc:chgData name="Sarah Alhussain" userId="b43a71afc087bc89" providerId="LiveId" clId="{7045CD89-5D2E-4A7C-88C2-72193417637D}" dt="2024-06-09T08:14:04.172" v="1014" actId="208"/>
        <pc:sldMkLst>
          <pc:docMk/>
          <pc:sldMk cId="2294463593" sldId="264"/>
        </pc:sldMkLst>
        <pc:spChg chg="mod">
          <ac:chgData name="Sarah Alhussain" userId="b43a71afc087bc89" providerId="LiveId" clId="{7045CD89-5D2E-4A7C-88C2-72193417637D}" dt="2024-05-28T06:38:12.958" v="104" actId="20577"/>
          <ac:spMkLst>
            <pc:docMk/>
            <pc:sldMk cId="2294463593" sldId="264"/>
            <ac:spMk id="2" creationId="{EB68FC26-0323-4565-B220-FCC0FE5B263C}"/>
          </ac:spMkLst>
        </pc:spChg>
        <pc:spChg chg="del mod">
          <ac:chgData name="Sarah Alhussain" userId="b43a71afc087bc89" providerId="LiveId" clId="{7045CD89-5D2E-4A7C-88C2-72193417637D}" dt="2024-05-28T06:39:35.493" v="106" actId="26606"/>
          <ac:spMkLst>
            <pc:docMk/>
            <pc:sldMk cId="2294463593" sldId="264"/>
            <ac:spMk id="3" creationId="{19524088-D47E-D284-9033-16B2B6E93DD7}"/>
          </ac:spMkLst>
        </pc:spChg>
        <pc:graphicFrameChg chg="add mod">
          <ac:chgData name="Sarah Alhussain" userId="b43a71afc087bc89" providerId="LiveId" clId="{7045CD89-5D2E-4A7C-88C2-72193417637D}" dt="2024-06-09T08:14:04.172" v="1014" actId="208"/>
          <ac:graphicFrameMkLst>
            <pc:docMk/>
            <pc:sldMk cId="2294463593" sldId="264"/>
            <ac:graphicFrameMk id="5" creationId="{E80F4DA6-9518-D4BC-3014-C6791067F5B0}"/>
          </ac:graphicFrameMkLst>
        </pc:graphicFrameChg>
      </pc:sldChg>
      <pc:sldChg chg="addSp delSp modSp new mod ord">
        <pc:chgData name="Sarah Alhussain" userId="b43a71afc087bc89" providerId="LiveId" clId="{7045CD89-5D2E-4A7C-88C2-72193417637D}" dt="2024-06-09T07:36:33.415" v="629" actId="207"/>
        <pc:sldMkLst>
          <pc:docMk/>
          <pc:sldMk cId="2667788481" sldId="265"/>
        </pc:sldMkLst>
        <pc:spChg chg="mod">
          <ac:chgData name="Sarah Alhussain" userId="b43a71afc087bc89" providerId="LiveId" clId="{7045CD89-5D2E-4A7C-88C2-72193417637D}" dt="2024-06-09T07:36:33.415" v="629" actId="207"/>
          <ac:spMkLst>
            <pc:docMk/>
            <pc:sldMk cId="2667788481" sldId="265"/>
            <ac:spMk id="2" creationId="{58D83D3B-25DB-266B-E2B3-72D1973F44F3}"/>
          </ac:spMkLst>
        </pc:spChg>
        <pc:spChg chg="mod">
          <ac:chgData name="Sarah Alhussain" userId="b43a71afc087bc89" providerId="LiveId" clId="{7045CD89-5D2E-4A7C-88C2-72193417637D}" dt="2024-06-09T07:35:24.621" v="622" actId="14100"/>
          <ac:spMkLst>
            <pc:docMk/>
            <pc:sldMk cId="2667788481" sldId="265"/>
            <ac:spMk id="3" creationId="{81D0CA0F-7265-2489-5A72-A67E90F286C2}"/>
          </ac:spMkLst>
        </pc:spChg>
        <pc:spChg chg="del mod">
          <ac:chgData name="Sarah Alhussain" userId="b43a71afc087bc89" providerId="LiveId" clId="{7045CD89-5D2E-4A7C-88C2-72193417637D}" dt="2024-06-09T07:30:26.708" v="566" actId="478"/>
          <ac:spMkLst>
            <pc:docMk/>
            <pc:sldMk cId="2667788481" sldId="265"/>
            <ac:spMk id="4" creationId="{B4CCFED8-0CFF-332A-D23F-DA05CA2F26B7}"/>
          </ac:spMkLst>
        </pc:spChg>
        <pc:spChg chg="add del mod">
          <ac:chgData name="Sarah Alhussain" userId="b43a71afc087bc89" providerId="LiveId" clId="{7045CD89-5D2E-4A7C-88C2-72193417637D}" dt="2024-06-09T07:31:22.852" v="588" actId="478"/>
          <ac:spMkLst>
            <pc:docMk/>
            <pc:sldMk cId="2667788481" sldId="265"/>
            <ac:spMk id="5" creationId="{B54B67EB-AC10-B0AC-9C97-11E14611BD42}"/>
          </ac:spMkLst>
        </pc:spChg>
        <pc:spChg chg="add del mod">
          <ac:chgData name="Sarah Alhussain" userId="b43a71afc087bc89" providerId="LiveId" clId="{7045CD89-5D2E-4A7C-88C2-72193417637D}" dt="2024-06-09T07:30:23.167" v="564" actId="478"/>
          <ac:spMkLst>
            <pc:docMk/>
            <pc:sldMk cId="2667788481" sldId="265"/>
            <ac:spMk id="6" creationId="{F517B266-2653-B199-98A8-316C88B1E9E4}"/>
          </ac:spMkLst>
        </pc:spChg>
        <pc:spChg chg="add del mod">
          <ac:chgData name="Sarah Alhussain" userId="b43a71afc087bc89" providerId="LiveId" clId="{7045CD89-5D2E-4A7C-88C2-72193417637D}" dt="2024-06-09T07:34:33.648" v="613" actId="931"/>
          <ac:spMkLst>
            <pc:docMk/>
            <pc:sldMk cId="2667788481" sldId="265"/>
            <ac:spMk id="8" creationId="{DD095E93-D657-D24B-724E-656CC5C2C460}"/>
          </ac:spMkLst>
        </pc:spChg>
        <pc:spChg chg="add mod ord">
          <ac:chgData name="Sarah Alhussain" userId="b43a71afc087bc89" providerId="LiveId" clId="{7045CD89-5D2E-4A7C-88C2-72193417637D}" dt="2024-06-09T07:36:00.722" v="625" actId="167"/>
          <ac:spMkLst>
            <pc:docMk/>
            <pc:sldMk cId="2667788481" sldId="265"/>
            <ac:spMk id="11" creationId="{749C2417-53BD-0C18-2CDD-C4851766C507}"/>
          </ac:spMkLst>
        </pc:spChg>
        <pc:picChg chg="add mod">
          <ac:chgData name="Sarah Alhussain" userId="b43a71afc087bc89" providerId="LiveId" clId="{7045CD89-5D2E-4A7C-88C2-72193417637D}" dt="2024-06-09T07:36:10.111" v="628" actId="1440"/>
          <ac:picMkLst>
            <pc:docMk/>
            <pc:sldMk cId="2667788481" sldId="265"/>
            <ac:picMk id="10" creationId="{197283F2-44AB-4224-E0F7-2F0DBA3186E5}"/>
          </ac:picMkLst>
        </pc:picChg>
      </pc:sldChg>
      <pc:sldChg chg="modSp new del mod">
        <pc:chgData name="Sarah Alhussain" userId="b43a71afc087bc89" providerId="LiveId" clId="{7045CD89-5D2E-4A7C-88C2-72193417637D}" dt="2024-05-28T06:50:29.604" v="233" actId="47"/>
        <pc:sldMkLst>
          <pc:docMk/>
          <pc:sldMk cId="4103715839" sldId="265"/>
        </pc:sldMkLst>
        <pc:spChg chg="mod">
          <ac:chgData name="Sarah Alhussain" userId="b43a71afc087bc89" providerId="LiveId" clId="{7045CD89-5D2E-4A7C-88C2-72193417637D}" dt="2024-05-28T06:49:45.321" v="232" actId="20577"/>
          <ac:spMkLst>
            <pc:docMk/>
            <pc:sldMk cId="4103715839" sldId="265"/>
            <ac:spMk id="2" creationId="{5C63AE43-3C91-E958-A8DA-3A4879D7401B}"/>
          </ac:spMkLst>
        </pc:spChg>
      </pc:sldChg>
      <pc:sldChg chg="addSp delSp modSp new mod modClrScheme chgLayout">
        <pc:chgData name="Sarah Alhussain" userId="b43a71afc087bc89" providerId="LiveId" clId="{7045CD89-5D2E-4A7C-88C2-72193417637D}" dt="2024-06-09T07:54:28.779" v="897"/>
        <pc:sldMkLst>
          <pc:docMk/>
          <pc:sldMk cId="2729459676" sldId="266"/>
        </pc:sldMkLst>
        <pc:spChg chg="mod ord">
          <ac:chgData name="Sarah Alhussain" userId="b43a71afc087bc89" providerId="LiveId" clId="{7045CD89-5D2E-4A7C-88C2-72193417637D}" dt="2024-06-09T07:39:41.506" v="657" actId="14100"/>
          <ac:spMkLst>
            <pc:docMk/>
            <pc:sldMk cId="2729459676" sldId="266"/>
            <ac:spMk id="2" creationId="{D5718E37-88B9-985C-467D-7E52BA7A63AD}"/>
          </ac:spMkLst>
        </pc:spChg>
        <pc:spChg chg="del mod ord">
          <ac:chgData name="Sarah Alhussain" userId="b43a71afc087bc89" providerId="LiveId" clId="{7045CD89-5D2E-4A7C-88C2-72193417637D}" dt="2024-06-09T07:38:03.423" v="653" actId="700"/>
          <ac:spMkLst>
            <pc:docMk/>
            <pc:sldMk cId="2729459676" sldId="266"/>
            <ac:spMk id="3" creationId="{B42451B2-5D9B-6A64-2FDF-A03C356A8E4E}"/>
          </ac:spMkLst>
        </pc:spChg>
        <pc:spChg chg="add del mod ord">
          <ac:chgData name="Sarah Alhussain" userId="b43a71afc087bc89" providerId="LiveId" clId="{7045CD89-5D2E-4A7C-88C2-72193417637D}" dt="2024-06-09T07:46:10.704" v="847" actId="26606"/>
          <ac:spMkLst>
            <pc:docMk/>
            <pc:sldMk cId="2729459676" sldId="266"/>
            <ac:spMk id="4" creationId="{AD83ABD4-1EC4-8CC2-7D1C-655BB5E397A8}"/>
          </ac:spMkLst>
        </pc:spChg>
        <pc:spChg chg="add del mod ord">
          <ac:chgData name="Sarah Alhussain" userId="b43a71afc087bc89" providerId="LiveId" clId="{7045CD89-5D2E-4A7C-88C2-72193417637D}" dt="2024-06-09T07:45:50.135" v="844" actId="478"/>
          <ac:spMkLst>
            <pc:docMk/>
            <pc:sldMk cId="2729459676" sldId="266"/>
            <ac:spMk id="5" creationId="{AF491DB4-D1E3-7C5A-E43D-17E5FA4BAA62}"/>
          </ac:spMkLst>
        </pc:spChg>
        <pc:graphicFrameChg chg="add mod">
          <ac:chgData name="Sarah Alhussain" userId="b43a71afc087bc89" providerId="LiveId" clId="{7045CD89-5D2E-4A7C-88C2-72193417637D}" dt="2024-06-09T07:54:28.779" v="897"/>
          <ac:graphicFrameMkLst>
            <pc:docMk/>
            <pc:sldMk cId="2729459676" sldId="266"/>
            <ac:graphicFrameMk id="6" creationId="{3C2CC28E-F690-3AE5-B369-36A311E9B3D0}"/>
          </ac:graphicFrameMkLst>
        </pc:graphicFrameChg>
      </pc:sldChg>
      <pc:sldChg chg="addSp modSp new mod setBg">
        <pc:chgData name="Sarah Alhussain" userId="b43a71afc087bc89" providerId="LiveId" clId="{7045CD89-5D2E-4A7C-88C2-72193417637D}" dt="2024-06-09T08:01:42.335" v="994" actId="2085"/>
        <pc:sldMkLst>
          <pc:docMk/>
          <pc:sldMk cId="2887394933" sldId="267"/>
        </pc:sldMkLst>
        <pc:spChg chg="mod">
          <ac:chgData name="Sarah Alhussain" userId="b43a71afc087bc89" providerId="LiveId" clId="{7045CD89-5D2E-4A7C-88C2-72193417637D}" dt="2024-06-09T07:59:45.544" v="985" actId="26606"/>
          <ac:spMkLst>
            <pc:docMk/>
            <pc:sldMk cId="2887394933" sldId="267"/>
            <ac:spMk id="2" creationId="{4D962115-D8CF-9952-D3D1-9F827227183E}"/>
          </ac:spMkLst>
        </pc:spChg>
        <pc:spChg chg="mod">
          <ac:chgData name="Sarah Alhussain" userId="b43a71afc087bc89" providerId="LiveId" clId="{7045CD89-5D2E-4A7C-88C2-72193417637D}" dt="2024-06-09T07:59:45.544" v="985" actId="26606"/>
          <ac:spMkLst>
            <pc:docMk/>
            <pc:sldMk cId="2887394933" sldId="267"/>
            <ac:spMk id="3" creationId="{0A8AC215-66C5-5ED4-A6DF-D328320C29F2}"/>
          </ac:spMkLst>
        </pc:spChg>
        <pc:spChg chg="add mod ord">
          <ac:chgData name="Sarah Alhussain" userId="b43a71afc087bc89" providerId="LiveId" clId="{7045CD89-5D2E-4A7C-88C2-72193417637D}" dt="2024-06-09T08:01:42.335" v="994" actId="2085"/>
          <ac:spMkLst>
            <pc:docMk/>
            <pc:sldMk cId="2887394933" sldId="267"/>
            <ac:spMk id="4" creationId="{BBB8763D-A1FF-04E8-CDBE-226BC153602C}"/>
          </ac:spMkLst>
        </pc:spChg>
        <pc:spChg chg="add">
          <ac:chgData name="Sarah Alhussain" userId="b43a71afc087bc89" providerId="LiveId" clId="{7045CD89-5D2E-4A7C-88C2-72193417637D}" dt="2024-06-09T07:59:45.544" v="985" actId="26606"/>
          <ac:spMkLst>
            <pc:docMk/>
            <pc:sldMk cId="2887394933" sldId="267"/>
            <ac:spMk id="9" creationId="{5E8D3B17-7638-DFD3-18E4-8A6D611749CF}"/>
          </ac:spMkLst>
        </pc:spChg>
        <pc:picChg chg="add">
          <ac:chgData name="Sarah Alhussain" userId="b43a71afc087bc89" providerId="LiveId" clId="{7045CD89-5D2E-4A7C-88C2-72193417637D}" dt="2024-06-09T07:59:45.544" v="985" actId="26606"/>
          <ac:picMkLst>
            <pc:docMk/>
            <pc:sldMk cId="2887394933" sldId="267"/>
            <ac:picMk id="5" creationId="{78546C75-68A8-EA56-F46D-2072D9631E4F}"/>
          </ac:picMkLst>
        </pc:picChg>
      </pc:sldChg>
      <pc:sldChg chg="new add del">
        <pc:chgData name="Sarah Alhussain" userId="b43a71afc087bc89" providerId="LiveId" clId="{7045CD89-5D2E-4A7C-88C2-72193417637D}" dt="2024-06-09T07:37:51.031" v="652" actId="47"/>
        <pc:sldMkLst>
          <pc:docMk/>
          <pc:sldMk cId="3703623513" sldId="267"/>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6" Type="http://schemas.openxmlformats.org/officeDocument/2006/relationships/image" Target="../media/image33.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ata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6" Type="http://schemas.openxmlformats.org/officeDocument/2006/relationships/image" Target="../media/image33.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9F715-E08A-46A4-B6EA-BE57E7185A46}" type="doc">
      <dgm:prSet loTypeId="urn:microsoft.com/office/officeart/2018/2/layout/IconCircleList" loCatId="icon" qsTypeId="urn:microsoft.com/office/officeart/2005/8/quickstyle/simple1" qsCatId="simple" csTypeId="urn:microsoft.com/office/officeart/2018/5/colors/Iconchunking_neutralicon_accent3_2" csCatId="accent3" phldr="1"/>
      <dgm:spPr/>
      <dgm:t>
        <a:bodyPr/>
        <a:lstStyle/>
        <a:p>
          <a:endParaRPr lang="en-US"/>
        </a:p>
      </dgm:t>
    </dgm:pt>
    <dgm:pt modelId="{11FF3902-5DB5-4F2F-9AA0-4C0207C8AF46}">
      <dgm:prSet/>
      <dgm:spPr/>
      <dgm:t>
        <a:bodyPr/>
        <a:lstStyle/>
        <a:p>
          <a:r>
            <a:rPr lang="en-US"/>
            <a:t>People’s perception (16/40)</a:t>
          </a:r>
        </a:p>
      </dgm:t>
    </dgm:pt>
    <dgm:pt modelId="{33B66490-A81C-42B3-BF5B-F4AFE17E2C7F}" type="parTrans" cxnId="{C0A8B9F3-23B4-452D-99EF-39033DEE0B61}">
      <dgm:prSet/>
      <dgm:spPr/>
      <dgm:t>
        <a:bodyPr/>
        <a:lstStyle/>
        <a:p>
          <a:endParaRPr lang="en-US"/>
        </a:p>
      </dgm:t>
    </dgm:pt>
    <dgm:pt modelId="{3F3DD872-8F0A-4B7A-89F8-0DE5D9DC4141}" type="sibTrans" cxnId="{C0A8B9F3-23B4-452D-99EF-39033DEE0B61}">
      <dgm:prSet/>
      <dgm:spPr/>
      <dgm:t>
        <a:bodyPr/>
        <a:lstStyle/>
        <a:p>
          <a:endParaRPr lang="en-US"/>
        </a:p>
      </dgm:t>
    </dgm:pt>
    <dgm:pt modelId="{605883C1-B7F0-4047-8782-7631CF71BE17}">
      <dgm:prSet/>
      <dgm:spPr/>
      <dgm:t>
        <a:bodyPr/>
        <a:lstStyle/>
        <a:p>
          <a:r>
            <a:rPr lang="en-US"/>
            <a:t>Strategic Mindset (27/40)</a:t>
          </a:r>
        </a:p>
      </dgm:t>
    </dgm:pt>
    <dgm:pt modelId="{742529FF-A55D-4585-B688-C3BE9E82AA35}" type="parTrans" cxnId="{FC8C220A-7F6A-40A7-8F03-EE203F1E1DC5}">
      <dgm:prSet/>
      <dgm:spPr/>
      <dgm:t>
        <a:bodyPr/>
        <a:lstStyle/>
        <a:p>
          <a:endParaRPr lang="en-US"/>
        </a:p>
      </dgm:t>
    </dgm:pt>
    <dgm:pt modelId="{2B6B9B3A-B107-46B0-BAA6-6653F40A5B15}" type="sibTrans" cxnId="{FC8C220A-7F6A-40A7-8F03-EE203F1E1DC5}">
      <dgm:prSet/>
      <dgm:spPr/>
      <dgm:t>
        <a:bodyPr/>
        <a:lstStyle/>
        <a:p>
          <a:endParaRPr lang="en-US"/>
        </a:p>
      </dgm:t>
    </dgm:pt>
    <dgm:pt modelId="{F5FE591C-61B4-45FF-8C6F-AAF37F7CAA3F}">
      <dgm:prSet/>
      <dgm:spPr/>
      <dgm:t>
        <a:bodyPr/>
        <a:lstStyle/>
        <a:p>
          <a:r>
            <a:rPr lang="en-US"/>
            <a:t>Strategic Leadership (13/40)</a:t>
          </a:r>
        </a:p>
      </dgm:t>
    </dgm:pt>
    <dgm:pt modelId="{D3CC9C92-5754-42D5-AD40-A39BCF13FF7A}" type="parTrans" cxnId="{45ACB91B-30EF-437C-AC2E-EB84B29D0697}">
      <dgm:prSet/>
      <dgm:spPr/>
      <dgm:t>
        <a:bodyPr/>
        <a:lstStyle/>
        <a:p>
          <a:endParaRPr lang="en-US"/>
        </a:p>
      </dgm:t>
    </dgm:pt>
    <dgm:pt modelId="{D1508D68-6F85-42E8-8976-EBA8EF279E51}" type="sibTrans" cxnId="{45ACB91B-30EF-437C-AC2E-EB84B29D0697}">
      <dgm:prSet/>
      <dgm:spPr/>
      <dgm:t>
        <a:bodyPr/>
        <a:lstStyle/>
        <a:p>
          <a:endParaRPr lang="en-US"/>
        </a:p>
      </dgm:t>
    </dgm:pt>
    <dgm:pt modelId="{40BA7243-D686-48BB-A3B4-020BD3B53AFC}">
      <dgm:prSet/>
      <dgm:spPr/>
      <dgm:t>
        <a:bodyPr/>
        <a:lstStyle/>
        <a:p>
          <a:r>
            <a:rPr lang="en-US"/>
            <a:t>Inner World (13/40)</a:t>
          </a:r>
        </a:p>
      </dgm:t>
    </dgm:pt>
    <dgm:pt modelId="{595E6AD2-DCD7-49E1-9ADD-25540E6D74D9}" type="parTrans" cxnId="{783F8914-8D53-4AD4-8D51-79F5E596E3DF}">
      <dgm:prSet/>
      <dgm:spPr/>
      <dgm:t>
        <a:bodyPr/>
        <a:lstStyle/>
        <a:p>
          <a:endParaRPr lang="en-US"/>
        </a:p>
      </dgm:t>
    </dgm:pt>
    <dgm:pt modelId="{69387DFB-7DDE-4CEA-8374-8D429D3473CD}" type="sibTrans" cxnId="{783F8914-8D53-4AD4-8D51-79F5E596E3DF}">
      <dgm:prSet/>
      <dgm:spPr/>
      <dgm:t>
        <a:bodyPr/>
        <a:lstStyle/>
        <a:p>
          <a:endParaRPr lang="en-US"/>
        </a:p>
      </dgm:t>
    </dgm:pt>
    <dgm:pt modelId="{976B01D3-CF06-4A2E-A14E-236F78E86A80}">
      <dgm:prSet/>
      <dgm:spPr/>
      <dgm:t>
        <a:bodyPr/>
        <a:lstStyle/>
        <a:p>
          <a:r>
            <a:rPr lang="en-US"/>
            <a:t>Team Leader (30/40)</a:t>
          </a:r>
        </a:p>
      </dgm:t>
    </dgm:pt>
    <dgm:pt modelId="{7D89B6ED-59F1-4E7B-AB10-12499855FF0E}" type="parTrans" cxnId="{C493CA50-D1C2-490A-9293-66CB187DA1F2}">
      <dgm:prSet/>
      <dgm:spPr/>
      <dgm:t>
        <a:bodyPr/>
        <a:lstStyle/>
        <a:p>
          <a:endParaRPr lang="en-US"/>
        </a:p>
      </dgm:t>
    </dgm:pt>
    <dgm:pt modelId="{1D2B398E-8275-4339-908B-5485BC396479}" type="sibTrans" cxnId="{C493CA50-D1C2-490A-9293-66CB187DA1F2}">
      <dgm:prSet/>
      <dgm:spPr/>
      <dgm:t>
        <a:bodyPr/>
        <a:lstStyle/>
        <a:p>
          <a:endParaRPr lang="en-US"/>
        </a:p>
      </dgm:t>
    </dgm:pt>
    <dgm:pt modelId="{D1A9B3D7-1E31-4407-8DCD-B5B2DBFE4155}" type="pres">
      <dgm:prSet presAssocID="{CB19F715-E08A-46A4-B6EA-BE57E7185A46}" presName="root" presStyleCnt="0">
        <dgm:presLayoutVars>
          <dgm:dir/>
          <dgm:resizeHandles val="exact"/>
        </dgm:presLayoutVars>
      </dgm:prSet>
      <dgm:spPr/>
    </dgm:pt>
    <dgm:pt modelId="{30DC8437-D03F-48B8-AC4E-B427B3F88D96}" type="pres">
      <dgm:prSet presAssocID="{CB19F715-E08A-46A4-B6EA-BE57E7185A46}" presName="container" presStyleCnt="0">
        <dgm:presLayoutVars>
          <dgm:dir/>
          <dgm:resizeHandles val="exact"/>
        </dgm:presLayoutVars>
      </dgm:prSet>
      <dgm:spPr/>
    </dgm:pt>
    <dgm:pt modelId="{F16ABCF5-D646-49C9-A370-77F0F1D6DB98}" type="pres">
      <dgm:prSet presAssocID="{11FF3902-5DB5-4F2F-9AA0-4C0207C8AF46}" presName="compNode" presStyleCnt="0"/>
      <dgm:spPr/>
    </dgm:pt>
    <dgm:pt modelId="{8E28A48A-1447-4410-8C73-F2AD0DCBA557}" type="pres">
      <dgm:prSet presAssocID="{11FF3902-5DB5-4F2F-9AA0-4C0207C8AF46}" presName="iconBgRect" presStyleLbl="bgShp" presStyleIdx="0" presStyleCnt="5"/>
      <dgm:spPr>
        <a:solidFill>
          <a:srgbClr val="1266EE"/>
        </a:solidFill>
      </dgm:spPr>
    </dgm:pt>
    <dgm:pt modelId="{A50A7E28-08FF-4BB9-B333-78AB0693F1C0}" type="pres">
      <dgm:prSet presAssocID="{11FF3902-5DB5-4F2F-9AA0-4C0207C8AF4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ke"/>
        </a:ext>
      </dgm:extLst>
    </dgm:pt>
    <dgm:pt modelId="{F48AFB15-A7B3-445F-A467-255FD7CBA038}" type="pres">
      <dgm:prSet presAssocID="{11FF3902-5DB5-4F2F-9AA0-4C0207C8AF46}" presName="spaceRect" presStyleCnt="0"/>
      <dgm:spPr/>
    </dgm:pt>
    <dgm:pt modelId="{34C17907-8520-467F-9832-E0F300F7854F}" type="pres">
      <dgm:prSet presAssocID="{11FF3902-5DB5-4F2F-9AA0-4C0207C8AF46}" presName="textRect" presStyleLbl="revTx" presStyleIdx="0" presStyleCnt="5">
        <dgm:presLayoutVars>
          <dgm:chMax val="1"/>
          <dgm:chPref val="1"/>
        </dgm:presLayoutVars>
      </dgm:prSet>
      <dgm:spPr/>
    </dgm:pt>
    <dgm:pt modelId="{AF9C231E-69B8-49A2-B3B9-3A3EEE535DB9}" type="pres">
      <dgm:prSet presAssocID="{3F3DD872-8F0A-4B7A-89F8-0DE5D9DC4141}" presName="sibTrans" presStyleLbl="sibTrans2D1" presStyleIdx="0" presStyleCnt="0"/>
      <dgm:spPr/>
    </dgm:pt>
    <dgm:pt modelId="{6EC3BA16-92B4-4994-BC8D-2C4E4F14CB56}" type="pres">
      <dgm:prSet presAssocID="{605883C1-B7F0-4047-8782-7631CF71BE17}" presName="compNode" presStyleCnt="0"/>
      <dgm:spPr/>
    </dgm:pt>
    <dgm:pt modelId="{EBB071EC-8016-4BEC-8CFC-3E198E4F4AFD}" type="pres">
      <dgm:prSet presAssocID="{605883C1-B7F0-4047-8782-7631CF71BE17}" presName="iconBgRect" presStyleLbl="bgShp" presStyleIdx="1" presStyleCnt="5"/>
      <dgm:spPr>
        <a:solidFill>
          <a:schemeClr val="accent6">
            <a:lumMod val="60000"/>
            <a:lumOff val="40000"/>
          </a:schemeClr>
        </a:solidFill>
        <a:ln>
          <a:solidFill>
            <a:schemeClr val="accent5">
              <a:lumMod val="75000"/>
            </a:schemeClr>
          </a:solidFill>
        </a:ln>
      </dgm:spPr>
    </dgm:pt>
    <dgm:pt modelId="{37D74872-4A52-4B52-8673-92D30B03B27D}" type="pres">
      <dgm:prSet presAssocID="{605883C1-B7F0-4047-8782-7631CF71BE1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7185DD1-98EA-4CB2-9DAC-7B8805C7C937}" type="pres">
      <dgm:prSet presAssocID="{605883C1-B7F0-4047-8782-7631CF71BE17}" presName="spaceRect" presStyleCnt="0"/>
      <dgm:spPr/>
    </dgm:pt>
    <dgm:pt modelId="{90207F84-EE88-4026-B138-E7368C103496}" type="pres">
      <dgm:prSet presAssocID="{605883C1-B7F0-4047-8782-7631CF71BE17}" presName="textRect" presStyleLbl="revTx" presStyleIdx="1" presStyleCnt="5">
        <dgm:presLayoutVars>
          <dgm:chMax val="1"/>
          <dgm:chPref val="1"/>
        </dgm:presLayoutVars>
      </dgm:prSet>
      <dgm:spPr/>
    </dgm:pt>
    <dgm:pt modelId="{F06A704C-EEFA-4C5F-944E-9C7D75F76DD3}" type="pres">
      <dgm:prSet presAssocID="{2B6B9B3A-B107-46B0-BAA6-6653F40A5B15}" presName="sibTrans" presStyleLbl="sibTrans2D1" presStyleIdx="0" presStyleCnt="0"/>
      <dgm:spPr/>
    </dgm:pt>
    <dgm:pt modelId="{A1191797-12D1-4FB2-A209-EEB1592697A6}" type="pres">
      <dgm:prSet presAssocID="{F5FE591C-61B4-45FF-8C6F-AAF37F7CAA3F}" presName="compNode" presStyleCnt="0"/>
      <dgm:spPr/>
    </dgm:pt>
    <dgm:pt modelId="{F4E36BBC-6990-4E04-821A-AADBADEBE6E4}" type="pres">
      <dgm:prSet presAssocID="{F5FE591C-61B4-45FF-8C6F-AAF37F7CAA3F}" presName="iconBgRect" presStyleLbl="bgShp" presStyleIdx="2" presStyleCnt="5"/>
      <dgm:spPr>
        <a:solidFill>
          <a:srgbClr val="FC8604"/>
        </a:solidFill>
      </dgm:spPr>
    </dgm:pt>
    <dgm:pt modelId="{24672D0D-8041-429C-A754-1306D4C297C7}" type="pres">
      <dgm:prSet presAssocID="{F5FE591C-61B4-45FF-8C6F-AAF37F7CAA3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ptain"/>
        </a:ext>
      </dgm:extLst>
    </dgm:pt>
    <dgm:pt modelId="{49C3F6D2-2BEB-47EF-A06D-E25A277183CB}" type="pres">
      <dgm:prSet presAssocID="{F5FE591C-61B4-45FF-8C6F-AAF37F7CAA3F}" presName="spaceRect" presStyleCnt="0"/>
      <dgm:spPr/>
    </dgm:pt>
    <dgm:pt modelId="{CC063F4E-F0DB-4439-BCEB-60AB9AB0EBC9}" type="pres">
      <dgm:prSet presAssocID="{F5FE591C-61B4-45FF-8C6F-AAF37F7CAA3F}" presName="textRect" presStyleLbl="revTx" presStyleIdx="2" presStyleCnt="5">
        <dgm:presLayoutVars>
          <dgm:chMax val="1"/>
          <dgm:chPref val="1"/>
        </dgm:presLayoutVars>
      </dgm:prSet>
      <dgm:spPr/>
    </dgm:pt>
    <dgm:pt modelId="{F4F06793-4E8A-419C-B387-725E62686D7B}" type="pres">
      <dgm:prSet presAssocID="{D1508D68-6F85-42E8-8976-EBA8EF279E51}" presName="sibTrans" presStyleLbl="sibTrans2D1" presStyleIdx="0" presStyleCnt="0"/>
      <dgm:spPr/>
    </dgm:pt>
    <dgm:pt modelId="{04D2AB88-34FD-41D8-9AF3-90EFA8BC7251}" type="pres">
      <dgm:prSet presAssocID="{40BA7243-D686-48BB-A3B4-020BD3B53AFC}" presName="compNode" presStyleCnt="0"/>
      <dgm:spPr/>
    </dgm:pt>
    <dgm:pt modelId="{F63B5742-00BD-4A00-9601-2AAA03848358}" type="pres">
      <dgm:prSet presAssocID="{40BA7243-D686-48BB-A3B4-020BD3B53AFC}" presName="iconBgRect" presStyleLbl="bgShp" presStyleIdx="3" presStyleCnt="5"/>
      <dgm:spPr>
        <a:solidFill>
          <a:schemeClr val="accent2">
            <a:lumMod val="60000"/>
            <a:lumOff val="40000"/>
          </a:schemeClr>
        </a:solidFill>
      </dgm:spPr>
    </dgm:pt>
    <dgm:pt modelId="{C80870EF-B697-4A37-A4C2-35E9AD1AFF0B}" type="pres">
      <dgm:prSet presAssocID="{40BA7243-D686-48BB-A3B4-020BD3B53AF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Hand with Plant"/>
        </a:ext>
      </dgm:extLst>
    </dgm:pt>
    <dgm:pt modelId="{0727403E-8951-415A-A30F-85BB5ABA9C46}" type="pres">
      <dgm:prSet presAssocID="{40BA7243-D686-48BB-A3B4-020BD3B53AFC}" presName="spaceRect" presStyleCnt="0"/>
      <dgm:spPr/>
    </dgm:pt>
    <dgm:pt modelId="{117665A4-7BEA-4453-A0C0-0EDA11E04F62}" type="pres">
      <dgm:prSet presAssocID="{40BA7243-D686-48BB-A3B4-020BD3B53AFC}" presName="textRect" presStyleLbl="revTx" presStyleIdx="3" presStyleCnt="5">
        <dgm:presLayoutVars>
          <dgm:chMax val="1"/>
          <dgm:chPref val="1"/>
        </dgm:presLayoutVars>
      </dgm:prSet>
      <dgm:spPr/>
    </dgm:pt>
    <dgm:pt modelId="{09845611-0CD3-4CCE-8576-6D21D044A161}" type="pres">
      <dgm:prSet presAssocID="{69387DFB-7DDE-4CEA-8374-8D429D3473CD}" presName="sibTrans" presStyleLbl="sibTrans2D1" presStyleIdx="0" presStyleCnt="0"/>
      <dgm:spPr/>
    </dgm:pt>
    <dgm:pt modelId="{A51098D7-5103-4DC9-81F4-C0D2AC0F8E98}" type="pres">
      <dgm:prSet presAssocID="{976B01D3-CF06-4A2E-A14E-236F78E86A80}" presName="compNode" presStyleCnt="0"/>
      <dgm:spPr/>
    </dgm:pt>
    <dgm:pt modelId="{F4D239C4-EF24-42D0-A984-CDA4F803F0DA}" type="pres">
      <dgm:prSet presAssocID="{976B01D3-CF06-4A2E-A14E-236F78E86A80}" presName="iconBgRect" presStyleLbl="bgShp" presStyleIdx="4" presStyleCnt="5"/>
      <dgm:spPr>
        <a:solidFill>
          <a:srgbClr val="E452C8"/>
        </a:solidFill>
      </dgm:spPr>
    </dgm:pt>
    <dgm:pt modelId="{0CC08764-C9CD-4E4A-9C10-8CD644F1B67C}" type="pres">
      <dgm:prSet presAssocID="{976B01D3-CF06-4A2E-A14E-236F78E86A8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ycle with People"/>
        </a:ext>
      </dgm:extLst>
    </dgm:pt>
    <dgm:pt modelId="{09709EE1-255C-4DE0-9089-ECF312C25750}" type="pres">
      <dgm:prSet presAssocID="{976B01D3-CF06-4A2E-A14E-236F78E86A80}" presName="spaceRect" presStyleCnt="0"/>
      <dgm:spPr/>
    </dgm:pt>
    <dgm:pt modelId="{E8C3141B-3C85-4B29-A334-88F77FE6D724}" type="pres">
      <dgm:prSet presAssocID="{976B01D3-CF06-4A2E-A14E-236F78E86A80}" presName="textRect" presStyleLbl="revTx" presStyleIdx="4" presStyleCnt="5">
        <dgm:presLayoutVars>
          <dgm:chMax val="1"/>
          <dgm:chPref val="1"/>
        </dgm:presLayoutVars>
      </dgm:prSet>
      <dgm:spPr/>
    </dgm:pt>
  </dgm:ptLst>
  <dgm:cxnLst>
    <dgm:cxn modelId="{FC8C220A-7F6A-40A7-8F03-EE203F1E1DC5}" srcId="{CB19F715-E08A-46A4-B6EA-BE57E7185A46}" destId="{605883C1-B7F0-4047-8782-7631CF71BE17}" srcOrd="1" destOrd="0" parTransId="{742529FF-A55D-4585-B688-C3BE9E82AA35}" sibTransId="{2B6B9B3A-B107-46B0-BAA6-6653F40A5B15}"/>
    <dgm:cxn modelId="{783F8914-8D53-4AD4-8D51-79F5E596E3DF}" srcId="{CB19F715-E08A-46A4-B6EA-BE57E7185A46}" destId="{40BA7243-D686-48BB-A3B4-020BD3B53AFC}" srcOrd="3" destOrd="0" parTransId="{595E6AD2-DCD7-49E1-9ADD-25540E6D74D9}" sibTransId="{69387DFB-7DDE-4CEA-8374-8D429D3473CD}"/>
    <dgm:cxn modelId="{305CC51A-CCFF-49D0-BD90-AE2B4E0549A6}" type="presOf" srcId="{11FF3902-5DB5-4F2F-9AA0-4C0207C8AF46}" destId="{34C17907-8520-467F-9832-E0F300F7854F}" srcOrd="0" destOrd="0" presId="urn:microsoft.com/office/officeart/2018/2/layout/IconCircleList"/>
    <dgm:cxn modelId="{45ACB91B-30EF-437C-AC2E-EB84B29D0697}" srcId="{CB19F715-E08A-46A4-B6EA-BE57E7185A46}" destId="{F5FE591C-61B4-45FF-8C6F-AAF37F7CAA3F}" srcOrd="2" destOrd="0" parTransId="{D3CC9C92-5754-42D5-AD40-A39BCF13FF7A}" sibTransId="{D1508D68-6F85-42E8-8976-EBA8EF279E51}"/>
    <dgm:cxn modelId="{805A193A-1172-4BB4-93AA-442EB7CFB41D}" type="presOf" srcId="{605883C1-B7F0-4047-8782-7631CF71BE17}" destId="{90207F84-EE88-4026-B138-E7368C103496}" srcOrd="0" destOrd="0" presId="urn:microsoft.com/office/officeart/2018/2/layout/IconCircleList"/>
    <dgm:cxn modelId="{34980040-C5FF-442E-B7F3-B9C194E8FD42}" type="presOf" srcId="{D1508D68-6F85-42E8-8976-EBA8EF279E51}" destId="{F4F06793-4E8A-419C-B387-725E62686D7B}" srcOrd="0" destOrd="0" presId="urn:microsoft.com/office/officeart/2018/2/layout/IconCircleList"/>
    <dgm:cxn modelId="{FF77C06B-8EEA-450C-84D9-BA843C02F494}" type="presOf" srcId="{3F3DD872-8F0A-4B7A-89F8-0DE5D9DC4141}" destId="{AF9C231E-69B8-49A2-B3B9-3A3EEE535DB9}" srcOrd="0" destOrd="0" presId="urn:microsoft.com/office/officeart/2018/2/layout/IconCircleList"/>
    <dgm:cxn modelId="{6170974D-8ABB-41B1-AD7D-091449F71834}" type="presOf" srcId="{69387DFB-7DDE-4CEA-8374-8D429D3473CD}" destId="{09845611-0CD3-4CCE-8576-6D21D044A161}" srcOrd="0" destOrd="0" presId="urn:microsoft.com/office/officeart/2018/2/layout/IconCircleList"/>
    <dgm:cxn modelId="{C493CA50-D1C2-490A-9293-66CB187DA1F2}" srcId="{CB19F715-E08A-46A4-B6EA-BE57E7185A46}" destId="{976B01D3-CF06-4A2E-A14E-236F78E86A80}" srcOrd="4" destOrd="0" parTransId="{7D89B6ED-59F1-4E7B-AB10-12499855FF0E}" sibTransId="{1D2B398E-8275-4339-908B-5485BC396479}"/>
    <dgm:cxn modelId="{3E1C9C74-3A78-4739-AEE3-CB80E8D337A9}" type="presOf" srcId="{976B01D3-CF06-4A2E-A14E-236F78E86A80}" destId="{E8C3141B-3C85-4B29-A334-88F77FE6D724}" srcOrd="0" destOrd="0" presId="urn:microsoft.com/office/officeart/2018/2/layout/IconCircleList"/>
    <dgm:cxn modelId="{2170E98A-528E-4704-9C98-0C183F17C5B0}" type="presOf" srcId="{40BA7243-D686-48BB-A3B4-020BD3B53AFC}" destId="{117665A4-7BEA-4453-A0C0-0EDA11E04F62}" srcOrd="0" destOrd="0" presId="urn:microsoft.com/office/officeart/2018/2/layout/IconCircleList"/>
    <dgm:cxn modelId="{113212CA-D90F-4E86-8C3E-AB6A8753496F}" type="presOf" srcId="{CB19F715-E08A-46A4-B6EA-BE57E7185A46}" destId="{D1A9B3D7-1E31-4407-8DCD-B5B2DBFE4155}" srcOrd="0" destOrd="0" presId="urn:microsoft.com/office/officeart/2018/2/layout/IconCircleList"/>
    <dgm:cxn modelId="{DB9E6FF3-2DEB-4737-997B-D4FF63B4C44C}" type="presOf" srcId="{F5FE591C-61B4-45FF-8C6F-AAF37F7CAA3F}" destId="{CC063F4E-F0DB-4439-BCEB-60AB9AB0EBC9}" srcOrd="0" destOrd="0" presId="urn:microsoft.com/office/officeart/2018/2/layout/IconCircleList"/>
    <dgm:cxn modelId="{C0A8B9F3-23B4-452D-99EF-39033DEE0B61}" srcId="{CB19F715-E08A-46A4-B6EA-BE57E7185A46}" destId="{11FF3902-5DB5-4F2F-9AA0-4C0207C8AF46}" srcOrd="0" destOrd="0" parTransId="{33B66490-A81C-42B3-BF5B-F4AFE17E2C7F}" sibTransId="{3F3DD872-8F0A-4B7A-89F8-0DE5D9DC4141}"/>
    <dgm:cxn modelId="{6BEAFBFA-65E3-4E7C-8524-00D2809E4B74}" type="presOf" srcId="{2B6B9B3A-B107-46B0-BAA6-6653F40A5B15}" destId="{F06A704C-EEFA-4C5F-944E-9C7D75F76DD3}" srcOrd="0" destOrd="0" presId="urn:microsoft.com/office/officeart/2018/2/layout/IconCircleList"/>
    <dgm:cxn modelId="{8E2BC8A8-5D8B-4A6E-AE8E-2AFE2C51A0D8}" type="presParOf" srcId="{D1A9B3D7-1E31-4407-8DCD-B5B2DBFE4155}" destId="{30DC8437-D03F-48B8-AC4E-B427B3F88D96}" srcOrd="0" destOrd="0" presId="urn:microsoft.com/office/officeart/2018/2/layout/IconCircleList"/>
    <dgm:cxn modelId="{D7DEC4E7-AEF1-4C11-A2F2-3A96382CCF9D}" type="presParOf" srcId="{30DC8437-D03F-48B8-AC4E-B427B3F88D96}" destId="{F16ABCF5-D646-49C9-A370-77F0F1D6DB98}" srcOrd="0" destOrd="0" presId="urn:microsoft.com/office/officeart/2018/2/layout/IconCircleList"/>
    <dgm:cxn modelId="{687BEE69-431C-4B49-A26D-8E4C364143CD}" type="presParOf" srcId="{F16ABCF5-D646-49C9-A370-77F0F1D6DB98}" destId="{8E28A48A-1447-4410-8C73-F2AD0DCBA557}" srcOrd="0" destOrd="0" presId="urn:microsoft.com/office/officeart/2018/2/layout/IconCircleList"/>
    <dgm:cxn modelId="{C09603F9-3571-4B1C-AC4F-2D8FC712FAC3}" type="presParOf" srcId="{F16ABCF5-D646-49C9-A370-77F0F1D6DB98}" destId="{A50A7E28-08FF-4BB9-B333-78AB0693F1C0}" srcOrd="1" destOrd="0" presId="urn:microsoft.com/office/officeart/2018/2/layout/IconCircleList"/>
    <dgm:cxn modelId="{02EACAE9-B23A-4C68-BF34-420CC1AD680A}" type="presParOf" srcId="{F16ABCF5-D646-49C9-A370-77F0F1D6DB98}" destId="{F48AFB15-A7B3-445F-A467-255FD7CBA038}" srcOrd="2" destOrd="0" presId="urn:microsoft.com/office/officeart/2018/2/layout/IconCircleList"/>
    <dgm:cxn modelId="{0209A047-374D-4345-A48D-AFB672C4B9C2}" type="presParOf" srcId="{F16ABCF5-D646-49C9-A370-77F0F1D6DB98}" destId="{34C17907-8520-467F-9832-E0F300F7854F}" srcOrd="3" destOrd="0" presId="urn:microsoft.com/office/officeart/2018/2/layout/IconCircleList"/>
    <dgm:cxn modelId="{57297F91-6EB6-4932-A060-0C8267CB91F4}" type="presParOf" srcId="{30DC8437-D03F-48B8-AC4E-B427B3F88D96}" destId="{AF9C231E-69B8-49A2-B3B9-3A3EEE535DB9}" srcOrd="1" destOrd="0" presId="urn:microsoft.com/office/officeart/2018/2/layout/IconCircleList"/>
    <dgm:cxn modelId="{22B63C7F-8563-4831-817A-134ADFC82E63}" type="presParOf" srcId="{30DC8437-D03F-48B8-AC4E-B427B3F88D96}" destId="{6EC3BA16-92B4-4994-BC8D-2C4E4F14CB56}" srcOrd="2" destOrd="0" presId="urn:microsoft.com/office/officeart/2018/2/layout/IconCircleList"/>
    <dgm:cxn modelId="{FCE1B18A-2093-45BD-AF32-E5C2CAC49663}" type="presParOf" srcId="{6EC3BA16-92B4-4994-BC8D-2C4E4F14CB56}" destId="{EBB071EC-8016-4BEC-8CFC-3E198E4F4AFD}" srcOrd="0" destOrd="0" presId="urn:microsoft.com/office/officeart/2018/2/layout/IconCircleList"/>
    <dgm:cxn modelId="{06683034-FB63-4A35-A6AD-1BFB37EA61FE}" type="presParOf" srcId="{6EC3BA16-92B4-4994-BC8D-2C4E4F14CB56}" destId="{37D74872-4A52-4B52-8673-92D30B03B27D}" srcOrd="1" destOrd="0" presId="urn:microsoft.com/office/officeart/2018/2/layout/IconCircleList"/>
    <dgm:cxn modelId="{04DF8504-0FFA-4316-8F92-6E28389034C3}" type="presParOf" srcId="{6EC3BA16-92B4-4994-BC8D-2C4E4F14CB56}" destId="{57185DD1-98EA-4CB2-9DAC-7B8805C7C937}" srcOrd="2" destOrd="0" presId="urn:microsoft.com/office/officeart/2018/2/layout/IconCircleList"/>
    <dgm:cxn modelId="{BA22387E-52B3-4018-849F-473D1B3FC0EB}" type="presParOf" srcId="{6EC3BA16-92B4-4994-BC8D-2C4E4F14CB56}" destId="{90207F84-EE88-4026-B138-E7368C103496}" srcOrd="3" destOrd="0" presId="urn:microsoft.com/office/officeart/2018/2/layout/IconCircleList"/>
    <dgm:cxn modelId="{61B54519-00DF-4A31-930E-77BF9A9C14A6}" type="presParOf" srcId="{30DC8437-D03F-48B8-AC4E-B427B3F88D96}" destId="{F06A704C-EEFA-4C5F-944E-9C7D75F76DD3}" srcOrd="3" destOrd="0" presId="urn:microsoft.com/office/officeart/2018/2/layout/IconCircleList"/>
    <dgm:cxn modelId="{EB54F647-89B4-45B6-9479-2DE134217E94}" type="presParOf" srcId="{30DC8437-D03F-48B8-AC4E-B427B3F88D96}" destId="{A1191797-12D1-4FB2-A209-EEB1592697A6}" srcOrd="4" destOrd="0" presId="urn:microsoft.com/office/officeart/2018/2/layout/IconCircleList"/>
    <dgm:cxn modelId="{FA2FC6E9-02A5-4572-AC4B-D2FA8019344E}" type="presParOf" srcId="{A1191797-12D1-4FB2-A209-EEB1592697A6}" destId="{F4E36BBC-6990-4E04-821A-AADBADEBE6E4}" srcOrd="0" destOrd="0" presId="urn:microsoft.com/office/officeart/2018/2/layout/IconCircleList"/>
    <dgm:cxn modelId="{8F981E28-B99F-4C44-B47E-04E0B3C13850}" type="presParOf" srcId="{A1191797-12D1-4FB2-A209-EEB1592697A6}" destId="{24672D0D-8041-429C-A754-1306D4C297C7}" srcOrd="1" destOrd="0" presId="urn:microsoft.com/office/officeart/2018/2/layout/IconCircleList"/>
    <dgm:cxn modelId="{27E5C0B2-600E-49ED-90D2-0EF0B6594DA2}" type="presParOf" srcId="{A1191797-12D1-4FB2-A209-EEB1592697A6}" destId="{49C3F6D2-2BEB-47EF-A06D-E25A277183CB}" srcOrd="2" destOrd="0" presId="urn:microsoft.com/office/officeart/2018/2/layout/IconCircleList"/>
    <dgm:cxn modelId="{B58888F6-CC54-4662-85EE-CAECDB1B6976}" type="presParOf" srcId="{A1191797-12D1-4FB2-A209-EEB1592697A6}" destId="{CC063F4E-F0DB-4439-BCEB-60AB9AB0EBC9}" srcOrd="3" destOrd="0" presId="urn:microsoft.com/office/officeart/2018/2/layout/IconCircleList"/>
    <dgm:cxn modelId="{146D429A-9D63-4126-89DC-995E46B1D87A}" type="presParOf" srcId="{30DC8437-D03F-48B8-AC4E-B427B3F88D96}" destId="{F4F06793-4E8A-419C-B387-725E62686D7B}" srcOrd="5" destOrd="0" presId="urn:microsoft.com/office/officeart/2018/2/layout/IconCircleList"/>
    <dgm:cxn modelId="{36BB6A4F-8FFE-4713-9F54-E681ECDB2AE5}" type="presParOf" srcId="{30DC8437-D03F-48B8-AC4E-B427B3F88D96}" destId="{04D2AB88-34FD-41D8-9AF3-90EFA8BC7251}" srcOrd="6" destOrd="0" presId="urn:microsoft.com/office/officeart/2018/2/layout/IconCircleList"/>
    <dgm:cxn modelId="{84D0C576-9E29-42A3-B96F-46A0581A460D}" type="presParOf" srcId="{04D2AB88-34FD-41D8-9AF3-90EFA8BC7251}" destId="{F63B5742-00BD-4A00-9601-2AAA03848358}" srcOrd="0" destOrd="0" presId="urn:microsoft.com/office/officeart/2018/2/layout/IconCircleList"/>
    <dgm:cxn modelId="{5A5A9652-676A-4BB9-A4BA-336E9C4C8ECA}" type="presParOf" srcId="{04D2AB88-34FD-41D8-9AF3-90EFA8BC7251}" destId="{C80870EF-B697-4A37-A4C2-35E9AD1AFF0B}" srcOrd="1" destOrd="0" presId="urn:microsoft.com/office/officeart/2018/2/layout/IconCircleList"/>
    <dgm:cxn modelId="{A236FBA0-17E3-4607-9EA8-4E66E3D1B801}" type="presParOf" srcId="{04D2AB88-34FD-41D8-9AF3-90EFA8BC7251}" destId="{0727403E-8951-415A-A30F-85BB5ABA9C46}" srcOrd="2" destOrd="0" presId="urn:microsoft.com/office/officeart/2018/2/layout/IconCircleList"/>
    <dgm:cxn modelId="{2ED40058-14EE-4FC1-B0F3-9FF859E1ADCE}" type="presParOf" srcId="{04D2AB88-34FD-41D8-9AF3-90EFA8BC7251}" destId="{117665A4-7BEA-4453-A0C0-0EDA11E04F62}" srcOrd="3" destOrd="0" presId="urn:microsoft.com/office/officeart/2018/2/layout/IconCircleList"/>
    <dgm:cxn modelId="{49DC5530-EE27-49EC-A5EE-CCA922F8C3E2}" type="presParOf" srcId="{30DC8437-D03F-48B8-AC4E-B427B3F88D96}" destId="{09845611-0CD3-4CCE-8576-6D21D044A161}" srcOrd="7" destOrd="0" presId="urn:microsoft.com/office/officeart/2018/2/layout/IconCircleList"/>
    <dgm:cxn modelId="{0C008263-3FCD-4031-8A5E-913324F20029}" type="presParOf" srcId="{30DC8437-D03F-48B8-AC4E-B427B3F88D96}" destId="{A51098D7-5103-4DC9-81F4-C0D2AC0F8E98}" srcOrd="8" destOrd="0" presId="urn:microsoft.com/office/officeart/2018/2/layout/IconCircleList"/>
    <dgm:cxn modelId="{FE1955E6-128D-4A3E-AB6F-9EB24F7D4748}" type="presParOf" srcId="{A51098D7-5103-4DC9-81F4-C0D2AC0F8E98}" destId="{F4D239C4-EF24-42D0-A984-CDA4F803F0DA}" srcOrd="0" destOrd="0" presId="urn:microsoft.com/office/officeart/2018/2/layout/IconCircleList"/>
    <dgm:cxn modelId="{9A7C065E-2A29-4EAD-8D32-2FEC504AB772}" type="presParOf" srcId="{A51098D7-5103-4DC9-81F4-C0D2AC0F8E98}" destId="{0CC08764-C9CD-4E4A-9C10-8CD644F1B67C}" srcOrd="1" destOrd="0" presId="urn:microsoft.com/office/officeart/2018/2/layout/IconCircleList"/>
    <dgm:cxn modelId="{3F55DAF5-AC84-4FF0-9011-EA398001DEEE}" type="presParOf" srcId="{A51098D7-5103-4DC9-81F4-C0D2AC0F8E98}" destId="{09709EE1-255C-4DE0-9089-ECF312C25750}" srcOrd="2" destOrd="0" presId="urn:microsoft.com/office/officeart/2018/2/layout/IconCircleList"/>
    <dgm:cxn modelId="{1F57E01F-CA5D-42FD-B5BC-55959BD09F22}" type="presParOf" srcId="{A51098D7-5103-4DC9-81F4-C0D2AC0F8E98}" destId="{E8C3141B-3C85-4B29-A334-88F77FE6D724}"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2ECFC1-BEA9-49AD-9D5B-23A66E8A6F9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46BBA036-E124-4B4A-A19E-3AD2233392F9}">
      <dgm:prSet phldrT="[Text]"/>
      <dgm:spPr>
        <a:solidFill>
          <a:schemeClr val="accent2">
            <a:lumMod val="60000"/>
            <a:lumOff val="40000"/>
          </a:schemeClr>
        </a:solidFill>
        <a:ln w="38100">
          <a:solidFill>
            <a:srgbClr val="47B95A"/>
          </a:solidFill>
        </a:ln>
        <a:effectLst>
          <a:glow rad="228600">
            <a:schemeClr val="accent1">
              <a:satMod val="175000"/>
              <a:alpha val="40000"/>
            </a:schemeClr>
          </a:glow>
        </a:effectLst>
      </dgm:spPr>
      <dgm:t>
        <a:bodyPr/>
        <a:lstStyle/>
        <a:p>
          <a:r>
            <a:rPr lang="en-US" dirty="0"/>
            <a:t>The ARC Process</a:t>
          </a:r>
        </a:p>
      </dgm:t>
    </dgm:pt>
    <dgm:pt modelId="{BB61195F-8F26-483C-801F-B78A81B3E3CE}" type="parTrans" cxnId="{ADB20D82-F936-43CF-9E08-B7B105475263}">
      <dgm:prSet/>
      <dgm:spPr/>
      <dgm:t>
        <a:bodyPr/>
        <a:lstStyle/>
        <a:p>
          <a:endParaRPr lang="en-US"/>
        </a:p>
      </dgm:t>
    </dgm:pt>
    <dgm:pt modelId="{48B4E21C-00EA-4962-9816-2718807A0106}" type="sibTrans" cxnId="{ADB20D82-F936-43CF-9E08-B7B105475263}">
      <dgm:prSet/>
      <dgm:spPr/>
      <dgm:t>
        <a:bodyPr/>
        <a:lstStyle/>
        <a:p>
          <a:endParaRPr lang="en-US"/>
        </a:p>
      </dgm:t>
    </dgm:pt>
    <dgm:pt modelId="{EBBC021B-5E6E-444B-B375-BB33DFDF6B08}">
      <dgm:prSet phldrT="[Text]"/>
      <dgm:spPr>
        <a:solidFill>
          <a:schemeClr val="accent6">
            <a:lumMod val="60000"/>
            <a:lumOff val="40000"/>
          </a:schemeClr>
        </a:solidFill>
        <a:ln w="38100">
          <a:solidFill>
            <a:srgbClr val="47B95A"/>
          </a:solidFill>
        </a:ln>
      </dgm:spPr>
      <dgm:t>
        <a:bodyPr/>
        <a:lstStyle/>
        <a:p>
          <a:r>
            <a:rPr lang="en-US" dirty="0"/>
            <a:t>Awareness</a:t>
          </a:r>
        </a:p>
      </dgm:t>
    </dgm:pt>
    <dgm:pt modelId="{E331BD84-00C7-4FD8-B560-64932F63521F}" type="parTrans" cxnId="{B74BAB0F-D193-44FF-9C81-34B0042AE53C}">
      <dgm:prSet/>
      <dgm:spPr/>
      <dgm:t>
        <a:bodyPr/>
        <a:lstStyle/>
        <a:p>
          <a:endParaRPr lang="en-US"/>
        </a:p>
      </dgm:t>
    </dgm:pt>
    <dgm:pt modelId="{C6A85D68-FA37-4DE1-8A8A-90B154618A7F}" type="sibTrans" cxnId="{B74BAB0F-D193-44FF-9C81-34B0042AE53C}">
      <dgm:prSet/>
      <dgm:spPr/>
      <dgm:t>
        <a:bodyPr/>
        <a:lstStyle/>
        <a:p>
          <a:endParaRPr lang="en-US"/>
        </a:p>
      </dgm:t>
    </dgm:pt>
    <dgm:pt modelId="{2D7260ED-5D7A-4195-B65C-10BA3986D540}">
      <dgm:prSet phldrT="[Text]"/>
      <dgm:spPr>
        <a:solidFill>
          <a:srgbClr val="E971D2"/>
        </a:solidFill>
        <a:ln w="38100">
          <a:solidFill>
            <a:srgbClr val="47B95A"/>
          </a:solidFill>
        </a:ln>
      </dgm:spPr>
      <dgm:t>
        <a:bodyPr/>
        <a:lstStyle/>
        <a:p>
          <a:r>
            <a:rPr lang="en-US" dirty="0"/>
            <a:t>Response </a:t>
          </a:r>
        </a:p>
      </dgm:t>
    </dgm:pt>
    <dgm:pt modelId="{9CC27236-453B-4F8E-8917-0A63CC13B5D3}" type="parTrans" cxnId="{DB6D0BC3-902E-4E4D-B0D9-DEE9267D29B0}">
      <dgm:prSet/>
      <dgm:spPr/>
      <dgm:t>
        <a:bodyPr/>
        <a:lstStyle/>
        <a:p>
          <a:endParaRPr lang="en-US"/>
        </a:p>
      </dgm:t>
    </dgm:pt>
    <dgm:pt modelId="{F700E7B6-58D5-471A-ADE0-6FD350934236}" type="sibTrans" cxnId="{DB6D0BC3-902E-4E4D-B0D9-DEE9267D29B0}">
      <dgm:prSet/>
      <dgm:spPr/>
      <dgm:t>
        <a:bodyPr/>
        <a:lstStyle/>
        <a:p>
          <a:endParaRPr lang="en-US"/>
        </a:p>
      </dgm:t>
    </dgm:pt>
    <dgm:pt modelId="{FE1FCDA6-5EFB-4155-88DF-F8C043CA90F7}">
      <dgm:prSet phldrT="[Text]"/>
      <dgm:spPr>
        <a:solidFill>
          <a:srgbClr val="00B0F0"/>
        </a:solidFill>
        <a:ln w="38100">
          <a:solidFill>
            <a:srgbClr val="47B95A"/>
          </a:solidFill>
        </a:ln>
      </dgm:spPr>
      <dgm:t>
        <a:bodyPr/>
        <a:lstStyle/>
        <a:p>
          <a:r>
            <a:rPr lang="en-US" dirty="0"/>
            <a:t>Compassion</a:t>
          </a:r>
        </a:p>
      </dgm:t>
    </dgm:pt>
    <dgm:pt modelId="{CB9C2AEC-AD98-4B14-8836-15BAF43B79F5}" type="parTrans" cxnId="{2F7217A6-7608-4228-B601-5DEA2A761150}">
      <dgm:prSet/>
      <dgm:spPr/>
      <dgm:t>
        <a:bodyPr/>
        <a:lstStyle/>
        <a:p>
          <a:endParaRPr lang="en-US"/>
        </a:p>
      </dgm:t>
    </dgm:pt>
    <dgm:pt modelId="{1C0948ED-8E83-4A22-A4CE-B332D6D52C79}" type="sibTrans" cxnId="{2F7217A6-7608-4228-B601-5DEA2A761150}">
      <dgm:prSet/>
      <dgm:spPr/>
      <dgm:t>
        <a:bodyPr/>
        <a:lstStyle/>
        <a:p>
          <a:endParaRPr lang="en-US"/>
        </a:p>
      </dgm:t>
    </dgm:pt>
    <dgm:pt modelId="{0642D4F3-B556-49DF-A377-F3BF76EBAA15}" type="pres">
      <dgm:prSet presAssocID="{5F2ECFC1-BEA9-49AD-9D5B-23A66E8A6F9E}" presName="Name0" presStyleCnt="0">
        <dgm:presLayoutVars>
          <dgm:chPref val="1"/>
          <dgm:dir/>
          <dgm:animOne val="branch"/>
          <dgm:animLvl val="lvl"/>
          <dgm:resizeHandles val="exact"/>
        </dgm:presLayoutVars>
      </dgm:prSet>
      <dgm:spPr/>
    </dgm:pt>
    <dgm:pt modelId="{BE36C755-A290-40EA-99B9-798A702916F0}" type="pres">
      <dgm:prSet presAssocID="{46BBA036-E124-4B4A-A19E-3AD2233392F9}" presName="root1" presStyleCnt="0"/>
      <dgm:spPr/>
    </dgm:pt>
    <dgm:pt modelId="{0779FE5B-5B7C-40B9-B882-296F045F7F35}" type="pres">
      <dgm:prSet presAssocID="{46BBA036-E124-4B4A-A19E-3AD2233392F9}" presName="LevelOneTextNode" presStyleLbl="node0" presStyleIdx="0" presStyleCnt="1">
        <dgm:presLayoutVars>
          <dgm:chPref val="3"/>
        </dgm:presLayoutVars>
      </dgm:prSet>
      <dgm:spPr/>
    </dgm:pt>
    <dgm:pt modelId="{18907D31-C53C-44ED-88B7-9F92C2D3FBA7}" type="pres">
      <dgm:prSet presAssocID="{46BBA036-E124-4B4A-A19E-3AD2233392F9}" presName="level2hierChild" presStyleCnt="0"/>
      <dgm:spPr/>
    </dgm:pt>
    <dgm:pt modelId="{38AA7604-8A7A-4BA9-A519-6FFA855E408F}" type="pres">
      <dgm:prSet presAssocID="{E331BD84-00C7-4FD8-B560-64932F63521F}" presName="conn2-1" presStyleLbl="parChTrans1D2" presStyleIdx="0" presStyleCnt="3"/>
      <dgm:spPr/>
    </dgm:pt>
    <dgm:pt modelId="{8CE6C17D-BCE4-4F22-8B3B-FD73D35EBE55}" type="pres">
      <dgm:prSet presAssocID="{E331BD84-00C7-4FD8-B560-64932F63521F}" presName="connTx" presStyleLbl="parChTrans1D2" presStyleIdx="0" presStyleCnt="3"/>
      <dgm:spPr/>
    </dgm:pt>
    <dgm:pt modelId="{FD3FDD7E-47F0-4F54-85F0-B4C05C30E170}" type="pres">
      <dgm:prSet presAssocID="{EBBC021B-5E6E-444B-B375-BB33DFDF6B08}" presName="root2" presStyleCnt="0"/>
      <dgm:spPr/>
    </dgm:pt>
    <dgm:pt modelId="{6C6BA8C7-4838-4A22-9BB8-860F33F1C060}" type="pres">
      <dgm:prSet presAssocID="{EBBC021B-5E6E-444B-B375-BB33DFDF6B08}" presName="LevelTwoTextNode" presStyleLbl="node2" presStyleIdx="0" presStyleCnt="3">
        <dgm:presLayoutVars>
          <dgm:chPref val="3"/>
        </dgm:presLayoutVars>
      </dgm:prSet>
      <dgm:spPr/>
    </dgm:pt>
    <dgm:pt modelId="{92613952-5F29-4FE1-B013-008BB4C7D5A9}" type="pres">
      <dgm:prSet presAssocID="{EBBC021B-5E6E-444B-B375-BB33DFDF6B08}" presName="level3hierChild" presStyleCnt="0"/>
      <dgm:spPr/>
    </dgm:pt>
    <dgm:pt modelId="{32504E51-2B16-474F-862D-D543836DAC14}" type="pres">
      <dgm:prSet presAssocID="{9CC27236-453B-4F8E-8917-0A63CC13B5D3}" presName="conn2-1" presStyleLbl="parChTrans1D2" presStyleIdx="1" presStyleCnt="3"/>
      <dgm:spPr/>
    </dgm:pt>
    <dgm:pt modelId="{9720DD79-93C2-4B61-9247-AD83287D16BF}" type="pres">
      <dgm:prSet presAssocID="{9CC27236-453B-4F8E-8917-0A63CC13B5D3}" presName="connTx" presStyleLbl="parChTrans1D2" presStyleIdx="1" presStyleCnt="3"/>
      <dgm:spPr/>
    </dgm:pt>
    <dgm:pt modelId="{F0B79C27-DD0A-41DE-A2DD-4A68C726362D}" type="pres">
      <dgm:prSet presAssocID="{2D7260ED-5D7A-4195-B65C-10BA3986D540}" presName="root2" presStyleCnt="0"/>
      <dgm:spPr/>
    </dgm:pt>
    <dgm:pt modelId="{F7FF0B7B-82D6-485B-A7B9-FF051B64DB3E}" type="pres">
      <dgm:prSet presAssocID="{2D7260ED-5D7A-4195-B65C-10BA3986D540}" presName="LevelTwoTextNode" presStyleLbl="node2" presStyleIdx="1" presStyleCnt="3">
        <dgm:presLayoutVars>
          <dgm:chPref val="3"/>
        </dgm:presLayoutVars>
      </dgm:prSet>
      <dgm:spPr/>
    </dgm:pt>
    <dgm:pt modelId="{71B93D2B-A4DA-4309-9065-6BE608C71BDB}" type="pres">
      <dgm:prSet presAssocID="{2D7260ED-5D7A-4195-B65C-10BA3986D540}" presName="level3hierChild" presStyleCnt="0"/>
      <dgm:spPr/>
    </dgm:pt>
    <dgm:pt modelId="{26B64419-7977-4370-A7A7-2A6C02D9B2A8}" type="pres">
      <dgm:prSet presAssocID="{CB9C2AEC-AD98-4B14-8836-15BAF43B79F5}" presName="conn2-1" presStyleLbl="parChTrans1D2" presStyleIdx="2" presStyleCnt="3"/>
      <dgm:spPr/>
    </dgm:pt>
    <dgm:pt modelId="{8EC70689-E656-46DF-A1E1-87F26E10D074}" type="pres">
      <dgm:prSet presAssocID="{CB9C2AEC-AD98-4B14-8836-15BAF43B79F5}" presName="connTx" presStyleLbl="parChTrans1D2" presStyleIdx="2" presStyleCnt="3"/>
      <dgm:spPr/>
    </dgm:pt>
    <dgm:pt modelId="{A4019020-C3E5-4FAF-9242-02F5ED3D195C}" type="pres">
      <dgm:prSet presAssocID="{FE1FCDA6-5EFB-4155-88DF-F8C043CA90F7}" presName="root2" presStyleCnt="0"/>
      <dgm:spPr/>
    </dgm:pt>
    <dgm:pt modelId="{55966C85-2813-4686-B295-EDACF8908592}" type="pres">
      <dgm:prSet presAssocID="{FE1FCDA6-5EFB-4155-88DF-F8C043CA90F7}" presName="LevelTwoTextNode" presStyleLbl="node2" presStyleIdx="2" presStyleCnt="3">
        <dgm:presLayoutVars>
          <dgm:chPref val="3"/>
        </dgm:presLayoutVars>
      </dgm:prSet>
      <dgm:spPr/>
    </dgm:pt>
    <dgm:pt modelId="{098C9AD4-B659-48EE-B8D1-5611FCD79B68}" type="pres">
      <dgm:prSet presAssocID="{FE1FCDA6-5EFB-4155-88DF-F8C043CA90F7}" presName="level3hierChild" presStyleCnt="0"/>
      <dgm:spPr/>
    </dgm:pt>
  </dgm:ptLst>
  <dgm:cxnLst>
    <dgm:cxn modelId="{7A5CDE06-AB80-4369-A97B-C835C0C8651B}" type="presOf" srcId="{CB9C2AEC-AD98-4B14-8836-15BAF43B79F5}" destId="{8EC70689-E656-46DF-A1E1-87F26E10D074}" srcOrd="1" destOrd="0" presId="urn:microsoft.com/office/officeart/2008/layout/HorizontalMultiLevelHierarchy"/>
    <dgm:cxn modelId="{B74BAB0F-D193-44FF-9C81-34B0042AE53C}" srcId="{46BBA036-E124-4B4A-A19E-3AD2233392F9}" destId="{EBBC021B-5E6E-444B-B375-BB33DFDF6B08}" srcOrd="0" destOrd="0" parTransId="{E331BD84-00C7-4FD8-B560-64932F63521F}" sibTransId="{C6A85D68-FA37-4DE1-8A8A-90B154618A7F}"/>
    <dgm:cxn modelId="{2EE72D1E-14AB-4170-8414-8D145FD7EF81}" type="presOf" srcId="{CB9C2AEC-AD98-4B14-8836-15BAF43B79F5}" destId="{26B64419-7977-4370-A7A7-2A6C02D9B2A8}" srcOrd="0" destOrd="0" presId="urn:microsoft.com/office/officeart/2008/layout/HorizontalMultiLevelHierarchy"/>
    <dgm:cxn modelId="{8224B41F-3D10-4F61-85A0-ED192E1A750D}" type="presOf" srcId="{2D7260ED-5D7A-4195-B65C-10BA3986D540}" destId="{F7FF0B7B-82D6-485B-A7B9-FF051B64DB3E}" srcOrd="0" destOrd="0" presId="urn:microsoft.com/office/officeart/2008/layout/HorizontalMultiLevelHierarchy"/>
    <dgm:cxn modelId="{1D3C0222-0FD2-4DB4-825B-CED44EB216F4}" type="presOf" srcId="{E331BD84-00C7-4FD8-B560-64932F63521F}" destId="{38AA7604-8A7A-4BA9-A519-6FFA855E408F}" srcOrd="0" destOrd="0" presId="urn:microsoft.com/office/officeart/2008/layout/HorizontalMultiLevelHierarchy"/>
    <dgm:cxn modelId="{F2FD1E29-274F-422B-9FA2-A3031777E287}" type="presOf" srcId="{5F2ECFC1-BEA9-49AD-9D5B-23A66E8A6F9E}" destId="{0642D4F3-B556-49DF-A377-F3BF76EBAA15}" srcOrd="0" destOrd="0" presId="urn:microsoft.com/office/officeart/2008/layout/HorizontalMultiLevelHierarchy"/>
    <dgm:cxn modelId="{ADB20D82-F936-43CF-9E08-B7B105475263}" srcId="{5F2ECFC1-BEA9-49AD-9D5B-23A66E8A6F9E}" destId="{46BBA036-E124-4B4A-A19E-3AD2233392F9}" srcOrd="0" destOrd="0" parTransId="{BB61195F-8F26-483C-801F-B78A81B3E3CE}" sibTransId="{48B4E21C-00EA-4962-9816-2718807A0106}"/>
    <dgm:cxn modelId="{FB624C89-0D52-4AA4-B868-4175426ED1E7}" type="presOf" srcId="{9CC27236-453B-4F8E-8917-0A63CC13B5D3}" destId="{9720DD79-93C2-4B61-9247-AD83287D16BF}" srcOrd="1" destOrd="0" presId="urn:microsoft.com/office/officeart/2008/layout/HorizontalMultiLevelHierarchy"/>
    <dgm:cxn modelId="{2F7217A6-7608-4228-B601-5DEA2A761150}" srcId="{46BBA036-E124-4B4A-A19E-3AD2233392F9}" destId="{FE1FCDA6-5EFB-4155-88DF-F8C043CA90F7}" srcOrd="2" destOrd="0" parTransId="{CB9C2AEC-AD98-4B14-8836-15BAF43B79F5}" sibTransId="{1C0948ED-8E83-4A22-A4CE-B332D6D52C79}"/>
    <dgm:cxn modelId="{DB6D0BC3-902E-4E4D-B0D9-DEE9267D29B0}" srcId="{46BBA036-E124-4B4A-A19E-3AD2233392F9}" destId="{2D7260ED-5D7A-4195-B65C-10BA3986D540}" srcOrd="1" destOrd="0" parTransId="{9CC27236-453B-4F8E-8917-0A63CC13B5D3}" sibTransId="{F700E7B6-58D5-471A-ADE0-6FD350934236}"/>
    <dgm:cxn modelId="{51450DCE-4C6F-4BA2-A682-D9B538C3F8E8}" type="presOf" srcId="{EBBC021B-5E6E-444B-B375-BB33DFDF6B08}" destId="{6C6BA8C7-4838-4A22-9BB8-860F33F1C060}" srcOrd="0" destOrd="0" presId="urn:microsoft.com/office/officeart/2008/layout/HorizontalMultiLevelHierarchy"/>
    <dgm:cxn modelId="{4E2C5CCE-107F-4EA6-9F4E-E025698CCDD2}" type="presOf" srcId="{9CC27236-453B-4F8E-8917-0A63CC13B5D3}" destId="{32504E51-2B16-474F-862D-D543836DAC14}" srcOrd="0" destOrd="0" presId="urn:microsoft.com/office/officeart/2008/layout/HorizontalMultiLevelHierarchy"/>
    <dgm:cxn modelId="{BD88BAD6-61E1-499E-AB0A-503CD0FB2A61}" type="presOf" srcId="{E331BD84-00C7-4FD8-B560-64932F63521F}" destId="{8CE6C17D-BCE4-4F22-8B3B-FD73D35EBE55}" srcOrd="1" destOrd="0" presId="urn:microsoft.com/office/officeart/2008/layout/HorizontalMultiLevelHierarchy"/>
    <dgm:cxn modelId="{66D0A1E0-4CDA-46CA-AFFA-BA7F45C2A7BD}" type="presOf" srcId="{46BBA036-E124-4B4A-A19E-3AD2233392F9}" destId="{0779FE5B-5B7C-40B9-B882-296F045F7F35}" srcOrd="0" destOrd="0" presId="urn:microsoft.com/office/officeart/2008/layout/HorizontalMultiLevelHierarchy"/>
    <dgm:cxn modelId="{B3FADBE6-2B85-49F5-9FD8-C496029F0281}" type="presOf" srcId="{FE1FCDA6-5EFB-4155-88DF-F8C043CA90F7}" destId="{55966C85-2813-4686-B295-EDACF8908592}" srcOrd="0" destOrd="0" presId="urn:microsoft.com/office/officeart/2008/layout/HorizontalMultiLevelHierarchy"/>
    <dgm:cxn modelId="{B09EB525-718E-4930-AACE-8C559FE0ACFC}" type="presParOf" srcId="{0642D4F3-B556-49DF-A377-F3BF76EBAA15}" destId="{BE36C755-A290-40EA-99B9-798A702916F0}" srcOrd="0" destOrd="0" presId="urn:microsoft.com/office/officeart/2008/layout/HorizontalMultiLevelHierarchy"/>
    <dgm:cxn modelId="{7641BCD9-C535-4B14-8009-9944DE8987FC}" type="presParOf" srcId="{BE36C755-A290-40EA-99B9-798A702916F0}" destId="{0779FE5B-5B7C-40B9-B882-296F045F7F35}" srcOrd="0" destOrd="0" presId="urn:microsoft.com/office/officeart/2008/layout/HorizontalMultiLevelHierarchy"/>
    <dgm:cxn modelId="{46BA3525-26F5-4132-B4AA-E191C5485D0C}" type="presParOf" srcId="{BE36C755-A290-40EA-99B9-798A702916F0}" destId="{18907D31-C53C-44ED-88B7-9F92C2D3FBA7}" srcOrd="1" destOrd="0" presId="urn:microsoft.com/office/officeart/2008/layout/HorizontalMultiLevelHierarchy"/>
    <dgm:cxn modelId="{4D751199-4640-49BF-A995-039AFF027384}" type="presParOf" srcId="{18907D31-C53C-44ED-88B7-9F92C2D3FBA7}" destId="{38AA7604-8A7A-4BA9-A519-6FFA855E408F}" srcOrd="0" destOrd="0" presId="urn:microsoft.com/office/officeart/2008/layout/HorizontalMultiLevelHierarchy"/>
    <dgm:cxn modelId="{7155DA7E-8763-4126-8BD0-D1E5EB8BD014}" type="presParOf" srcId="{38AA7604-8A7A-4BA9-A519-6FFA855E408F}" destId="{8CE6C17D-BCE4-4F22-8B3B-FD73D35EBE55}" srcOrd="0" destOrd="0" presId="urn:microsoft.com/office/officeart/2008/layout/HorizontalMultiLevelHierarchy"/>
    <dgm:cxn modelId="{4E3817B3-1828-4498-A7A0-21F51528B260}" type="presParOf" srcId="{18907D31-C53C-44ED-88B7-9F92C2D3FBA7}" destId="{FD3FDD7E-47F0-4F54-85F0-B4C05C30E170}" srcOrd="1" destOrd="0" presId="urn:microsoft.com/office/officeart/2008/layout/HorizontalMultiLevelHierarchy"/>
    <dgm:cxn modelId="{5ACEC50A-4CAB-4726-9425-CB5053266B9B}" type="presParOf" srcId="{FD3FDD7E-47F0-4F54-85F0-B4C05C30E170}" destId="{6C6BA8C7-4838-4A22-9BB8-860F33F1C060}" srcOrd="0" destOrd="0" presId="urn:microsoft.com/office/officeart/2008/layout/HorizontalMultiLevelHierarchy"/>
    <dgm:cxn modelId="{A214FBF3-B6F6-46CB-8E19-8E91C4B09335}" type="presParOf" srcId="{FD3FDD7E-47F0-4F54-85F0-B4C05C30E170}" destId="{92613952-5F29-4FE1-B013-008BB4C7D5A9}" srcOrd="1" destOrd="0" presId="urn:microsoft.com/office/officeart/2008/layout/HorizontalMultiLevelHierarchy"/>
    <dgm:cxn modelId="{DD303F93-C423-40AD-B205-BC667B89CD93}" type="presParOf" srcId="{18907D31-C53C-44ED-88B7-9F92C2D3FBA7}" destId="{32504E51-2B16-474F-862D-D543836DAC14}" srcOrd="2" destOrd="0" presId="urn:microsoft.com/office/officeart/2008/layout/HorizontalMultiLevelHierarchy"/>
    <dgm:cxn modelId="{0C54C6AF-93C7-435D-86EF-E5B0ABEE2CF6}" type="presParOf" srcId="{32504E51-2B16-474F-862D-D543836DAC14}" destId="{9720DD79-93C2-4B61-9247-AD83287D16BF}" srcOrd="0" destOrd="0" presId="urn:microsoft.com/office/officeart/2008/layout/HorizontalMultiLevelHierarchy"/>
    <dgm:cxn modelId="{06BED3CC-1719-49DF-8501-4A5C0969CFD4}" type="presParOf" srcId="{18907D31-C53C-44ED-88B7-9F92C2D3FBA7}" destId="{F0B79C27-DD0A-41DE-A2DD-4A68C726362D}" srcOrd="3" destOrd="0" presId="urn:microsoft.com/office/officeart/2008/layout/HorizontalMultiLevelHierarchy"/>
    <dgm:cxn modelId="{97367C98-02A3-4EB5-9FD2-27985762270E}" type="presParOf" srcId="{F0B79C27-DD0A-41DE-A2DD-4A68C726362D}" destId="{F7FF0B7B-82D6-485B-A7B9-FF051B64DB3E}" srcOrd="0" destOrd="0" presId="urn:microsoft.com/office/officeart/2008/layout/HorizontalMultiLevelHierarchy"/>
    <dgm:cxn modelId="{93CAEF4B-09FF-45DC-9939-0EBE8D86DFC2}" type="presParOf" srcId="{F0B79C27-DD0A-41DE-A2DD-4A68C726362D}" destId="{71B93D2B-A4DA-4309-9065-6BE608C71BDB}" srcOrd="1" destOrd="0" presId="urn:microsoft.com/office/officeart/2008/layout/HorizontalMultiLevelHierarchy"/>
    <dgm:cxn modelId="{B67000E2-74B1-43DA-B692-CF8FF41EE33D}" type="presParOf" srcId="{18907D31-C53C-44ED-88B7-9F92C2D3FBA7}" destId="{26B64419-7977-4370-A7A7-2A6C02D9B2A8}" srcOrd="4" destOrd="0" presId="urn:microsoft.com/office/officeart/2008/layout/HorizontalMultiLevelHierarchy"/>
    <dgm:cxn modelId="{815C32AA-CBEF-4322-B7B0-C7A996667597}" type="presParOf" srcId="{26B64419-7977-4370-A7A7-2A6C02D9B2A8}" destId="{8EC70689-E656-46DF-A1E1-87F26E10D074}" srcOrd="0" destOrd="0" presId="urn:microsoft.com/office/officeart/2008/layout/HorizontalMultiLevelHierarchy"/>
    <dgm:cxn modelId="{F7FABC96-F7FC-40D1-9914-6C0D165A646A}" type="presParOf" srcId="{18907D31-C53C-44ED-88B7-9F92C2D3FBA7}" destId="{A4019020-C3E5-4FAF-9242-02F5ED3D195C}" srcOrd="5" destOrd="0" presId="urn:microsoft.com/office/officeart/2008/layout/HorizontalMultiLevelHierarchy"/>
    <dgm:cxn modelId="{DAB96718-D8E2-4C41-9200-5BE79FBBB8C1}" type="presParOf" srcId="{A4019020-C3E5-4FAF-9242-02F5ED3D195C}" destId="{55966C85-2813-4686-B295-EDACF8908592}" srcOrd="0" destOrd="0" presId="urn:microsoft.com/office/officeart/2008/layout/HorizontalMultiLevelHierarchy"/>
    <dgm:cxn modelId="{FF8BC3AC-A29D-43D9-9612-B6C81090B16B}" type="presParOf" srcId="{A4019020-C3E5-4FAF-9242-02F5ED3D195C}" destId="{098C9AD4-B659-48EE-B8D1-5611FCD79B6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A5331E-A6E2-4E44-A96D-FBE0342B457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3952319-CB31-4C00-A939-3FE5188AFE42}">
      <dgm:prSet/>
      <dgm:spPr>
        <a:solidFill>
          <a:srgbClr val="D3B5E9"/>
        </a:solidFill>
      </dgm:spPr>
      <dgm:t>
        <a:bodyPr/>
        <a:lstStyle/>
        <a:p>
          <a:pPr>
            <a:lnSpc>
              <a:spcPct val="100000"/>
            </a:lnSpc>
          </a:pPr>
          <a:r>
            <a:rPr lang="en-US" b="1" dirty="0"/>
            <a:t>Undermined Confidence: </a:t>
          </a:r>
          <a:r>
            <a:rPr lang="en-US" dirty="0"/>
            <a:t>Lack of self-confidence, preventing the pursuit of leadership roles or positions.</a:t>
          </a:r>
        </a:p>
      </dgm:t>
    </dgm:pt>
    <dgm:pt modelId="{D0185E80-5320-4E6D-9E55-4F0C5B20CC1A}" type="parTrans" cxnId="{60C0661F-9444-4B7B-A5DA-5202390A4E4C}">
      <dgm:prSet/>
      <dgm:spPr/>
      <dgm:t>
        <a:bodyPr/>
        <a:lstStyle/>
        <a:p>
          <a:endParaRPr lang="en-US"/>
        </a:p>
      </dgm:t>
    </dgm:pt>
    <dgm:pt modelId="{F8C1434A-DF3A-4D78-B683-5C8EC1E80EBC}" type="sibTrans" cxnId="{60C0661F-9444-4B7B-A5DA-5202390A4E4C}">
      <dgm:prSet/>
      <dgm:spPr/>
      <dgm:t>
        <a:bodyPr/>
        <a:lstStyle/>
        <a:p>
          <a:endParaRPr lang="en-US"/>
        </a:p>
      </dgm:t>
    </dgm:pt>
    <dgm:pt modelId="{C939E990-0E41-4780-A47F-1F0CFA56B289}">
      <dgm:prSet/>
      <dgm:spPr>
        <a:solidFill>
          <a:schemeClr val="accent2">
            <a:lumMod val="20000"/>
            <a:lumOff val="80000"/>
          </a:schemeClr>
        </a:solidFill>
      </dgm:spPr>
      <dgm:t>
        <a:bodyPr/>
        <a:lstStyle/>
        <a:p>
          <a:pPr>
            <a:lnSpc>
              <a:spcPct val="100000"/>
            </a:lnSpc>
          </a:pPr>
          <a:r>
            <a:rPr lang="en-US" b="1" dirty="0"/>
            <a:t>Fear of Failure: </a:t>
          </a:r>
          <a:r>
            <a:rPr lang="en-US" dirty="0"/>
            <a:t>Fear of being exposed as incompetent can lead to risk-averse behavior, stifling innovation and the ability to make decisive actions required of leaders.</a:t>
          </a:r>
        </a:p>
      </dgm:t>
    </dgm:pt>
    <dgm:pt modelId="{58CE999A-E4C2-437F-80B3-DA1F421899AA}" type="parTrans" cxnId="{632A48B0-69D1-4AF0-9735-06ACF61CF71A}">
      <dgm:prSet/>
      <dgm:spPr/>
      <dgm:t>
        <a:bodyPr/>
        <a:lstStyle/>
        <a:p>
          <a:endParaRPr lang="en-US"/>
        </a:p>
      </dgm:t>
    </dgm:pt>
    <dgm:pt modelId="{D017E79C-7E0A-4286-ABD2-AF8AB3C402F0}" type="sibTrans" cxnId="{632A48B0-69D1-4AF0-9735-06ACF61CF71A}">
      <dgm:prSet/>
      <dgm:spPr/>
      <dgm:t>
        <a:bodyPr/>
        <a:lstStyle/>
        <a:p>
          <a:endParaRPr lang="en-US"/>
        </a:p>
      </dgm:t>
    </dgm:pt>
    <dgm:pt modelId="{F9F93FC7-AD6F-4976-BE51-E02BD3B7201E}">
      <dgm:prSet/>
      <dgm:spPr>
        <a:solidFill>
          <a:schemeClr val="accent3">
            <a:lumMod val="40000"/>
            <a:lumOff val="60000"/>
          </a:schemeClr>
        </a:solidFill>
      </dgm:spPr>
      <dgm:t>
        <a:bodyPr/>
        <a:lstStyle/>
        <a:p>
          <a:pPr>
            <a:lnSpc>
              <a:spcPct val="100000"/>
            </a:lnSpc>
          </a:pPr>
          <a:r>
            <a:rPr lang="en-US" b="1" dirty="0"/>
            <a:t>Reluctance to Seek Opportunities: </a:t>
          </a:r>
          <a:r>
            <a:rPr lang="en-US" dirty="0"/>
            <a:t>Hesitant to apply for promotions, volunteer for leadership projects, or take on challenging tasks.</a:t>
          </a:r>
        </a:p>
      </dgm:t>
    </dgm:pt>
    <dgm:pt modelId="{C0F83BE1-F5CA-4223-BF3A-CC3A42E64DCF}" type="parTrans" cxnId="{CDF8DE26-D0E1-499A-99AD-D536D72B160C}">
      <dgm:prSet/>
      <dgm:spPr/>
      <dgm:t>
        <a:bodyPr/>
        <a:lstStyle/>
        <a:p>
          <a:endParaRPr lang="en-US"/>
        </a:p>
      </dgm:t>
    </dgm:pt>
    <dgm:pt modelId="{0806205C-7984-4C62-962E-12B5F1FC6952}" type="sibTrans" cxnId="{CDF8DE26-D0E1-499A-99AD-D536D72B160C}">
      <dgm:prSet/>
      <dgm:spPr/>
      <dgm:t>
        <a:bodyPr/>
        <a:lstStyle/>
        <a:p>
          <a:endParaRPr lang="en-US"/>
        </a:p>
      </dgm:t>
    </dgm:pt>
    <dgm:pt modelId="{A0631C1B-A57F-4C99-A6E9-0EC6CA740D7F}">
      <dgm:prSet/>
      <dgm:spPr>
        <a:solidFill>
          <a:srgbClr val="71DAFF"/>
        </a:solidFill>
      </dgm:spPr>
      <dgm:t>
        <a:bodyPr/>
        <a:lstStyle/>
        <a:p>
          <a:pPr>
            <a:lnSpc>
              <a:spcPct val="100000"/>
            </a:lnSpc>
          </a:pPr>
          <a:r>
            <a:rPr lang="en-US" b="1" dirty="0"/>
            <a:t>Overworking: </a:t>
          </a:r>
          <a:r>
            <a:rPr lang="en-US" dirty="0"/>
            <a:t>To compensate for perceived inadequacies leading to burnout. </a:t>
          </a:r>
        </a:p>
      </dgm:t>
    </dgm:pt>
    <dgm:pt modelId="{B90F4A2D-0025-42B4-AE6E-751E00C4FEFF}" type="parTrans" cxnId="{7DE65A4D-63C7-4EE0-9271-DB3235D88AD5}">
      <dgm:prSet/>
      <dgm:spPr/>
      <dgm:t>
        <a:bodyPr/>
        <a:lstStyle/>
        <a:p>
          <a:endParaRPr lang="en-US"/>
        </a:p>
      </dgm:t>
    </dgm:pt>
    <dgm:pt modelId="{20925832-EE12-41D2-87C6-9C731F150018}" type="sibTrans" cxnId="{7DE65A4D-63C7-4EE0-9271-DB3235D88AD5}">
      <dgm:prSet/>
      <dgm:spPr/>
      <dgm:t>
        <a:bodyPr/>
        <a:lstStyle/>
        <a:p>
          <a:endParaRPr lang="en-US"/>
        </a:p>
      </dgm:t>
    </dgm:pt>
    <dgm:pt modelId="{C2EAFB77-3296-4068-B656-0ABB3872ABF3}">
      <dgm:prSet/>
      <dgm:spPr>
        <a:solidFill>
          <a:srgbClr val="EF99DF"/>
        </a:solidFill>
      </dgm:spPr>
      <dgm:t>
        <a:bodyPr/>
        <a:lstStyle/>
        <a:p>
          <a:pPr>
            <a:lnSpc>
              <a:spcPct val="100000"/>
            </a:lnSpc>
          </a:pPr>
          <a:r>
            <a:rPr lang="en-US" b="1" dirty="0"/>
            <a:t>Avoidance of Visibility: </a:t>
          </a:r>
          <a:r>
            <a:rPr lang="en-US" dirty="0"/>
            <a:t>Avoid increased visibility, such as public speaking or high-profile projects, which are often critical for leadership roles.</a:t>
          </a:r>
        </a:p>
      </dgm:t>
    </dgm:pt>
    <dgm:pt modelId="{0224196B-20F1-4296-AEE6-2334264789EA}" type="parTrans" cxnId="{5DA47873-A260-487C-B620-775697926B38}">
      <dgm:prSet/>
      <dgm:spPr/>
      <dgm:t>
        <a:bodyPr/>
        <a:lstStyle/>
        <a:p>
          <a:endParaRPr lang="en-US"/>
        </a:p>
      </dgm:t>
    </dgm:pt>
    <dgm:pt modelId="{427648CF-E439-4DDF-86DC-82C35E385E8D}" type="sibTrans" cxnId="{5DA47873-A260-487C-B620-775697926B38}">
      <dgm:prSet/>
      <dgm:spPr/>
      <dgm:t>
        <a:bodyPr/>
        <a:lstStyle/>
        <a:p>
          <a:endParaRPr lang="en-US"/>
        </a:p>
      </dgm:t>
    </dgm:pt>
    <dgm:pt modelId="{325803EB-A365-4EDF-9934-647F58A9D909}">
      <dgm:prSet/>
      <dgm:spPr>
        <a:solidFill>
          <a:schemeClr val="accent1">
            <a:lumMod val="40000"/>
            <a:lumOff val="60000"/>
          </a:schemeClr>
        </a:solidFill>
      </dgm:spPr>
      <dgm:t>
        <a:bodyPr/>
        <a:lstStyle/>
        <a:p>
          <a:pPr>
            <a:lnSpc>
              <a:spcPct val="100000"/>
            </a:lnSpc>
          </a:pPr>
          <a:r>
            <a:rPr lang="en-US" b="1" dirty="0"/>
            <a:t>Difficulty in Delegation: </a:t>
          </a:r>
          <a:r>
            <a:rPr lang="en-US" dirty="0"/>
            <a:t>Trusting others and delegating tasks can be difficult leading to micromanagement and inefficiencies.</a:t>
          </a:r>
        </a:p>
      </dgm:t>
    </dgm:pt>
    <dgm:pt modelId="{14EF402B-6CE1-43EB-8790-AD3F392A51B0}" type="parTrans" cxnId="{5CF636F5-A14C-472D-A0A6-B5535508BDBC}">
      <dgm:prSet/>
      <dgm:spPr/>
      <dgm:t>
        <a:bodyPr/>
        <a:lstStyle/>
        <a:p>
          <a:endParaRPr lang="en-US"/>
        </a:p>
      </dgm:t>
    </dgm:pt>
    <dgm:pt modelId="{A995E5A6-52A7-41EE-AF2D-7BAF1DE6533C}" type="sibTrans" cxnId="{5CF636F5-A14C-472D-A0A6-B5535508BDBC}">
      <dgm:prSet/>
      <dgm:spPr/>
      <dgm:t>
        <a:bodyPr/>
        <a:lstStyle/>
        <a:p>
          <a:endParaRPr lang="en-US"/>
        </a:p>
      </dgm:t>
    </dgm:pt>
    <dgm:pt modelId="{8DAD4BFC-615C-4619-ADA7-78BB4644BC68}">
      <dgm:prSet/>
      <dgm:spPr>
        <a:solidFill>
          <a:schemeClr val="accent6">
            <a:lumMod val="20000"/>
            <a:lumOff val="80000"/>
          </a:schemeClr>
        </a:solidFill>
      </dgm:spPr>
      <dgm:t>
        <a:bodyPr/>
        <a:lstStyle/>
        <a:p>
          <a:pPr>
            <a:lnSpc>
              <a:spcPct val="100000"/>
            </a:lnSpc>
          </a:pPr>
          <a:r>
            <a:rPr lang="en-US" b="1" dirty="0"/>
            <a:t>Impact on Decision Making: </a:t>
          </a:r>
          <a:r>
            <a:rPr lang="en-US" dirty="0"/>
            <a:t>Second-guessing and overanalyzing decisions reduces the ability to act swiftly and confidently.</a:t>
          </a:r>
        </a:p>
      </dgm:t>
    </dgm:pt>
    <dgm:pt modelId="{FCEF610B-5ADF-4B54-A57D-EF808E19FA4B}" type="parTrans" cxnId="{509D8B4D-7CB7-4479-8B2B-1393CC8EFBE2}">
      <dgm:prSet/>
      <dgm:spPr/>
      <dgm:t>
        <a:bodyPr/>
        <a:lstStyle/>
        <a:p>
          <a:endParaRPr lang="en-US"/>
        </a:p>
      </dgm:t>
    </dgm:pt>
    <dgm:pt modelId="{BAA6708C-D66A-4DB7-B0E6-E3B0C7BE0FB7}" type="sibTrans" cxnId="{509D8B4D-7CB7-4479-8B2B-1393CC8EFBE2}">
      <dgm:prSet/>
      <dgm:spPr/>
      <dgm:t>
        <a:bodyPr/>
        <a:lstStyle/>
        <a:p>
          <a:endParaRPr lang="en-US"/>
        </a:p>
      </dgm:t>
    </dgm:pt>
    <dgm:pt modelId="{24A43172-25D3-4499-A01E-A9971D8E4C0F}">
      <dgm:prSet/>
      <dgm:spPr>
        <a:solidFill>
          <a:srgbClr val="FFA3A3"/>
        </a:solidFill>
      </dgm:spPr>
      <dgm:t>
        <a:bodyPr/>
        <a:lstStyle/>
        <a:p>
          <a:pPr>
            <a:lnSpc>
              <a:spcPct val="100000"/>
            </a:lnSpc>
          </a:pPr>
          <a:r>
            <a:rPr lang="en-US" b="1" dirty="0"/>
            <a:t>Strain on Relationships: </a:t>
          </a:r>
          <a:r>
            <a:rPr lang="en-US" b="0" dirty="0"/>
            <a:t>S</a:t>
          </a:r>
          <a:r>
            <a:rPr lang="en-US" dirty="0"/>
            <a:t>tress and anxiety affect interpersonal relationships within a team, hindering collaboration.</a:t>
          </a:r>
        </a:p>
      </dgm:t>
    </dgm:pt>
    <dgm:pt modelId="{EE69C1C8-A79F-4FFA-ADB6-C4B5882D3F35}" type="parTrans" cxnId="{A4D8BD64-EBBA-40E8-B99B-41943EAA1C39}">
      <dgm:prSet/>
      <dgm:spPr/>
      <dgm:t>
        <a:bodyPr/>
        <a:lstStyle/>
        <a:p>
          <a:endParaRPr lang="en-US"/>
        </a:p>
      </dgm:t>
    </dgm:pt>
    <dgm:pt modelId="{C9B1FF98-FAA2-4839-9F56-DF178A895FF3}" type="sibTrans" cxnId="{A4D8BD64-EBBA-40E8-B99B-41943EAA1C39}">
      <dgm:prSet/>
      <dgm:spPr/>
      <dgm:t>
        <a:bodyPr/>
        <a:lstStyle/>
        <a:p>
          <a:endParaRPr lang="en-US"/>
        </a:p>
      </dgm:t>
    </dgm:pt>
    <dgm:pt modelId="{96C92924-037C-4888-8B59-996A343A0B84}" type="pres">
      <dgm:prSet presAssocID="{D6A5331E-A6E2-4E44-A96D-FBE0342B4575}" presName="root" presStyleCnt="0">
        <dgm:presLayoutVars>
          <dgm:dir/>
          <dgm:resizeHandles val="exact"/>
        </dgm:presLayoutVars>
      </dgm:prSet>
      <dgm:spPr/>
    </dgm:pt>
    <dgm:pt modelId="{BEC31EF9-3E07-4250-982A-EB8706FEE1D6}" type="pres">
      <dgm:prSet presAssocID="{73952319-CB31-4C00-A939-3FE5188AFE42}" presName="compNode" presStyleCnt="0"/>
      <dgm:spPr/>
    </dgm:pt>
    <dgm:pt modelId="{671E81E2-5D10-486E-976C-96257347C773}" type="pres">
      <dgm:prSet presAssocID="{73952319-CB31-4C00-A939-3FE5188AFE42}" presName="bgRect" presStyleLbl="bgShp" presStyleIdx="0" presStyleCnt="8"/>
      <dgm:spPr>
        <a:solidFill>
          <a:srgbClr val="FEE4E2"/>
        </a:solidFill>
      </dgm:spPr>
    </dgm:pt>
    <dgm:pt modelId="{255D5610-03BE-41B0-BAFA-B366CF2E9BAA}" type="pres">
      <dgm:prSet presAssocID="{73952319-CB31-4C00-A939-3FE5188AFE4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ptain"/>
        </a:ext>
      </dgm:extLst>
    </dgm:pt>
    <dgm:pt modelId="{F0F414BA-043E-461F-A2AC-6614D9C4FAB4}" type="pres">
      <dgm:prSet presAssocID="{73952319-CB31-4C00-A939-3FE5188AFE42}" presName="spaceRect" presStyleCnt="0"/>
      <dgm:spPr/>
    </dgm:pt>
    <dgm:pt modelId="{6894180C-1FFD-4462-AF09-62269D4ED369}" type="pres">
      <dgm:prSet presAssocID="{73952319-CB31-4C00-A939-3FE5188AFE42}" presName="parTx" presStyleLbl="revTx" presStyleIdx="0" presStyleCnt="8">
        <dgm:presLayoutVars>
          <dgm:chMax val="0"/>
          <dgm:chPref val="0"/>
        </dgm:presLayoutVars>
      </dgm:prSet>
      <dgm:spPr/>
    </dgm:pt>
    <dgm:pt modelId="{5DC11C88-8267-45E8-B323-D57324490CDD}" type="pres">
      <dgm:prSet presAssocID="{F8C1434A-DF3A-4D78-B683-5C8EC1E80EBC}" presName="sibTrans" presStyleCnt="0"/>
      <dgm:spPr/>
    </dgm:pt>
    <dgm:pt modelId="{F0687970-A5F5-4AAF-91BB-B3805416E047}" type="pres">
      <dgm:prSet presAssocID="{C939E990-0E41-4780-A47F-1F0CFA56B289}" presName="compNode" presStyleCnt="0"/>
      <dgm:spPr/>
    </dgm:pt>
    <dgm:pt modelId="{7997E00F-BEFF-4786-9BAE-5FF9EB4ED934}" type="pres">
      <dgm:prSet presAssocID="{C939E990-0E41-4780-A47F-1F0CFA56B289}" presName="bgRect" presStyleLbl="bgShp" presStyleIdx="1" presStyleCnt="8"/>
      <dgm:spPr/>
    </dgm:pt>
    <dgm:pt modelId="{4642CB18-B0AE-4CDC-9C94-040AF8733AB2}" type="pres">
      <dgm:prSet presAssocID="{C939E990-0E41-4780-A47F-1F0CFA56B289}"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nger"/>
        </a:ext>
      </dgm:extLst>
    </dgm:pt>
    <dgm:pt modelId="{DA75A407-6AA3-46A0-8A06-0AE3F72017F5}" type="pres">
      <dgm:prSet presAssocID="{C939E990-0E41-4780-A47F-1F0CFA56B289}" presName="spaceRect" presStyleCnt="0"/>
      <dgm:spPr/>
    </dgm:pt>
    <dgm:pt modelId="{00FE175C-410B-4BCC-9B9E-62B2C34D0BE3}" type="pres">
      <dgm:prSet presAssocID="{C939E990-0E41-4780-A47F-1F0CFA56B289}" presName="parTx" presStyleLbl="revTx" presStyleIdx="1" presStyleCnt="8">
        <dgm:presLayoutVars>
          <dgm:chMax val="0"/>
          <dgm:chPref val="0"/>
        </dgm:presLayoutVars>
      </dgm:prSet>
      <dgm:spPr/>
    </dgm:pt>
    <dgm:pt modelId="{27E9A7CF-0D4A-44B8-B821-8834ED48F32C}" type="pres">
      <dgm:prSet presAssocID="{D017E79C-7E0A-4286-ABD2-AF8AB3C402F0}" presName="sibTrans" presStyleCnt="0"/>
      <dgm:spPr/>
    </dgm:pt>
    <dgm:pt modelId="{83F7C1B4-89D2-4EF2-9D5B-70DBB8B22609}" type="pres">
      <dgm:prSet presAssocID="{F9F93FC7-AD6F-4976-BE51-E02BD3B7201E}" presName="compNode" presStyleCnt="0"/>
      <dgm:spPr/>
    </dgm:pt>
    <dgm:pt modelId="{5A679EEF-0BE7-4F58-A7BA-3F3CC5FC200F}" type="pres">
      <dgm:prSet presAssocID="{F9F93FC7-AD6F-4976-BE51-E02BD3B7201E}" presName="bgRect" presStyleLbl="bgShp" presStyleIdx="2" presStyleCnt="8"/>
      <dgm:spPr/>
    </dgm:pt>
    <dgm:pt modelId="{F9602F52-BFD3-49B8-8749-2D225BEE5A46}" type="pres">
      <dgm:prSet presAssocID="{F9F93FC7-AD6F-4976-BE51-E02BD3B7201E}"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3BEC5CD9-B046-4BCA-AB49-81233D209D61}" type="pres">
      <dgm:prSet presAssocID="{F9F93FC7-AD6F-4976-BE51-E02BD3B7201E}" presName="spaceRect" presStyleCnt="0"/>
      <dgm:spPr/>
    </dgm:pt>
    <dgm:pt modelId="{C2E32C9D-D239-4A62-A0BC-0C2408BEBB91}" type="pres">
      <dgm:prSet presAssocID="{F9F93FC7-AD6F-4976-BE51-E02BD3B7201E}" presName="parTx" presStyleLbl="revTx" presStyleIdx="2" presStyleCnt="8">
        <dgm:presLayoutVars>
          <dgm:chMax val="0"/>
          <dgm:chPref val="0"/>
        </dgm:presLayoutVars>
      </dgm:prSet>
      <dgm:spPr/>
    </dgm:pt>
    <dgm:pt modelId="{9DBBFCCC-F3B3-470B-9295-0EBDE3C2E550}" type="pres">
      <dgm:prSet presAssocID="{0806205C-7984-4C62-962E-12B5F1FC6952}" presName="sibTrans" presStyleCnt="0"/>
      <dgm:spPr/>
    </dgm:pt>
    <dgm:pt modelId="{B3BD1425-C4B6-4071-A286-9FE14634E524}" type="pres">
      <dgm:prSet presAssocID="{A0631C1B-A57F-4C99-A6E9-0EC6CA740D7F}" presName="compNode" presStyleCnt="0"/>
      <dgm:spPr/>
    </dgm:pt>
    <dgm:pt modelId="{5B03D9C7-4320-43B7-91E9-203D432E03AF}" type="pres">
      <dgm:prSet presAssocID="{A0631C1B-A57F-4C99-A6E9-0EC6CA740D7F}" presName="bgRect" presStyleLbl="bgShp" presStyleIdx="3" presStyleCnt="8"/>
      <dgm:spPr/>
    </dgm:pt>
    <dgm:pt modelId="{85888326-605B-4ADB-8D6E-2E593002E3B6}" type="pres">
      <dgm:prSet presAssocID="{A0631C1B-A57F-4C99-A6E9-0EC6CA740D7F}"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Ambulance"/>
        </a:ext>
      </dgm:extLst>
    </dgm:pt>
    <dgm:pt modelId="{0EBC2602-0969-4B13-A4A5-F67DE163274C}" type="pres">
      <dgm:prSet presAssocID="{A0631C1B-A57F-4C99-A6E9-0EC6CA740D7F}" presName="spaceRect" presStyleCnt="0"/>
      <dgm:spPr/>
    </dgm:pt>
    <dgm:pt modelId="{E2260296-664C-4319-893F-5B2B79E9F434}" type="pres">
      <dgm:prSet presAssocID="{A0631C1B-A57F-4C99-A6E9-0EC6CA740D7F}" presName="parTx" presStyleLbl="revTx" presStyleIdx="3" presStyleCnt="8">
        <dgm:presLayoutVars>
          <dgm:chMax val="0"/>
          <dgm:chPref val="0"/>
        </dgm:presLayoutVars>
      </dgm:prSet>
      <dgm:spPr/>
    </dgm:pt>
    <dgm:pt modelId="{65506271-48A5-41D0-BA34-9CEA8887D352}" type="pres">
      <dgm:prSet presAssocID="{20925832-EE12-41D2-87C6-9C731F150018}" presName="sibTrans" presStyleCnt="0"/>
      <dgm:spPr/>
    </dgm:pt>
    <dgm:pt modelId="{A32F952E-9872-4A9D-8275-67787E609728}" type="pres">
      <dgm:prSet presAssocID="{C2EAFB77-3296-4068-B656-0ABB3872ABF3}" presName="compNode" presStyleCnt="0"/>
      <dgm:spPr/>
    </dgm:pt>
    <dgm:pt modelId="{6B26109D-79D8-47B3-91DA-A195D24BC819}" type="pres">
      <dgm:prSet presAssocID="{C2EAFB77-3296-4068-B656-0ABB3872ABF3}" presName="bgRect" presStyleLbl="bgShp" presStyleIdx="4" presStyleCnt="8"/>
      <dgm:spPr/>
    </dgm:pt>
    <dgm:pt modelId="{4545F993-A09F-4819-ABD0-8568AC49DDD2}" type="pres">
      <dgm:prSet presAssocID="{C2EAFB77-3296-4068-B656-0ABB3872ABF3}"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ecturer"/>
        </a:ext>
      </dgm:extLst>
    </dgm:pt>
    <dgm:pt modelId="{5960D69B-98D0-4E1A-B04D-76996E512146}" type="pres">
      <dgm:prSet presAssocID="{C2EAFB77-3296-4068-B656-0ABB3872ABF3}" presName="spaceRect" presStyleCnt="0"/>
      <dgm:spPr/>
    </dgm:pt>
    <dgm:pt modelId="{0BFD07A2-E61F-4962-8921-C091DBB2162A}" type="pres">
      <dgm:prSet presAssocID="{C2EAFB77-3296-4068-B656-0ABB3872ABF3}" presName="parTx" presStyleLbl="revTx" presStyleIdx="4" presStyleCnt="8">
        <dgm:presLayoutVars>
          <dgm:chMax val="0"/>
          <dgm:chPref val="0"/>
        </dgm:presLayoutVars>
      </dgm:prSet>
      <dgm:spPr/>
    </dgm:pt>
    <dgm:pt modelId="{962D8FD5-B25C-455F-BA1E-53C2950AD942}" type="pres">
      <dgm:prSet presAssocID="{427648CF-E439-4DDF-86DC-82C35E385E8D}" presName="sibTrans" presStyleCnt="0"/>
      <dgm:spPr/>
    </dgm:pt>
    <dgm:pt modelId="{F32775CF-9682-4988-A03C-239A202A9893}" type="pres">
      <dgm:prSet presAssocID="{325803EB-A365-4EDF-9934-647F58A9D909}" presName="compNode" presStyleCnt="0"/>
      <dgm:spPr/>
    </dgm:pt>
    <dgm:pt modelId="{7667176F-4FB5-4276-B5B8-0DA04185B582}" type="pres">
      <dgm:prSet presAssocID="{325803EB-A365-4EDF-9934-647F58A9D909}" presName="bgRect" presStyleLbl="bgShp" presStyleIdx="5" presStyleCnt="8"/>
      <dgm:spPr/>
    </dgm:pt>
    <dgm:pt modelId="{91D046B6-F118-4DFE-A2E6-75A055E44EBB}" type="pres">
      <dgm:prSet presAssocID="{325803EB-A365-4EDF-9934-647F58A9D909}"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Irritant"/>
        </a:ext>
      </dgm:extLst>
    </dgm:pt>
    <dgm:pt modelId="{D95D0CCB-B70B-4FC6-ADC6-39753737ABB4}" type="pres">
      <dgm:prSet presAssocID="{325803EB-A365-4EDF-9934-647F58A9D909}" presName="spaceRect" presStyleCnt="0"/>
      <dgm:spPr/>
    </dgm:pt>
    <dgm:pt modelId="{4F972D7F-062A-4E98-8DE8-FDA82F3C0BC6}" type="pres">
      <dgm:prSet presAssocID="{325803EB-A365-4EDF-9934-647F58A9D909}" presName="parTx" presStyleLbl="revTx" presStyleIdx="5" presStyleCnt="8">
        <dgm:presLayoutVars>
          <dgm:chMax val="0"/>
          <dgm:chPref val="0"/>
        </dgm:presLayoutVars>
      </dgm:prSet>
      <dgm:spPr/>
    </dgm:pt>
    <dgm:pt modelId="{C8A4D214-1559-4703-A606-28BD4316AB47}" type="pres">
      <dgm:prSet presAssocID="{A995E5A6-52A7-41EE-AF2D-7BAF1DE6533C}" presName="sibTrans" presStyleCnt="0"/>
      <dgm:spPr/>
    </dgm:pt>
    <dgm:pt modelId="{95461862-9DBE-4321-909C-07FF15A0C1FB}" type="pres">
      <dgm:prSet presAssocID="{8DAD4BFC-615C-4619-ADA7-78BB4644BC68}" presName="compNode" presStyleCnt="0"/>
      <dgm:spPr/>
    </dgm:pt>
    <dgm:pt modelId="{E9C4BAC6-A3D5-413F-B620-4608C25B2C84}" type="pres">
      <dgm:prSet presAssocID="{8DAD4BFC-615C-4619-ADA7-78BB4644BC68}" presName="bgRect" presStyleLbl="bgShp" presStyleIdx="6" presStyleCnt="8"/>
      <dgm:spPr/>
    </dgm:pt>
    <dgm:pt modelId="{EB3C1764-0785-47FA-9FE9-1113042D7BE3}" type="pres">
      <dgm:prSet presAssocID="{8DAD4BFC-615C-4619-ADA7-78BB4644BC68}"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Motorcycle"/>
        </a:ext>
      </dgm:extLst>
    </dgm:pt>
    <dgm:pt modelId="{F0A1F25D-8447-4060-A9A0-722550348CBA}" type="pres">
      <dgm:prSet presAssocID="{8DAD4BFC-615C-4619-ADA7-78BB4644BC68}" presName="spaceRect" presStyleCnt="0"/>
      <dgm:spPr/>
    </dgm:pt>
    <dgm:pt modelId="{CF4D796D-1ED9-4A71-85E9-0C0307BE78DA}" type="pres">
      <dgm:prSet presAssocID="{8DAD4BFC-615C-4619-ADA7-78BB4644BC68}" presName="parTx" presStyleLbl="revTx" presStyleIdx="6" presStyleCnt="8">
        <dgm:presLayoutVars>
          <dgm:chMax val="0"/>
          <dgm:chPref val="0"/>
        </dgm:presLayoutVars>
      </dgm:prSet>
      <dgm:spPr/>
    </dgm:pt>
    <dgm:pt modelId="{86DCA01B-37DB-4CD1-8A56-268321F228C6}" type="pres">
      <dgm:prSet presAssocID="{BAA6708C-D66A-4DB7-B0E6-E3B0C7BE0FB7}" presName="sibTrans" presStyleCnt="0"/>
      <dgm:spPr/>
    </dgm:pt>
    <dgm:pt modelId="{BE63E28A-A9D3-451A-9DFC-E01993563224}" type="pres">
      <dgm:prSet presAssocID="{24A43172-25D3-4499-A01E-A9971D8E4C0F}" presName="compNode" presStyleCnt="0"/>
      <dgm:spPr/>
    </dgm:pt>
    <dgm:pt modelId="{FC43A136-9272-45BF-9DB5-E4D71D47AC05}" type="pres">
      <dgm:prSet presAssocID="{24A43172-25D3-4499-A01E-A9971D8E4C0F}" presName="bgRect" presStyleLbl="bgShp" presStyleIdx="7" presStyleCnt="8"/>
      <dgm:spPr/>
    </dgm:pt>
    <dgm:pt modelId="{C0F98792-9F5A-497F-BBA2-D31102AEBCDF}" type="pres">
      <dgm:prSet presAssocID="{24A43172-25D3-4499-A01E-A9971D8E4C0F}"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Brain in head"/>
        </a:ext>
      </dgm:extLst>
    </dgm:pt>
    <dgm:pt modelId="{D50FAF91-487D-4C6F-9185-1B927EABE3E3}" type="pres">
      <dgm:prSet presAssocID="{24A43172-25D3-4499-A01E-A9971D8E4C0F}" presName="spaceRect" presStyleCnt="0"/>
      <dgm:spPr/>
    </dgm:pt>
    <dgm:pt modelId="{53D61FB8-BC92-4450-A838-3D2F7C7BA9A2}" type="pres">
      <dgm:prSet presAssocID="{24A43172-25D3-4499-A01E-A9971D8E4C0F}" presName="parTx" presStyleLbl="revTx" presStyleIdx="7" presStyleCnt="8">
        <dgm:presLayoutVars>
          <dgm:chMax val="0"/>
          <dgm:chPref val="0"/>
        </dgm:presLayoutVars>
      </dgm:prSet>
      <dgm:spPr/>
    </dgm:pt>
  </dgm:ptLst>
  <dgm:cxnLst>
    <dgm:cxn modelId="{60C0661F-9444-4B7B-A5DA-5202390A4E4C}" srcId="{D6A5331E-A6E2-4E44-A96D-FBE0342B4575}" destId="{73952319-CB31-4C00-A939-3FE5188AFE42}" srcOrd="0" destOrd="0" parTransId="{D0185E80-5320-4E6D-9E55-4F0C5B20CC1A}" sibTransId="{F8C1434A-DF3A-4D78-B683-5C8EC1E80EBC}"/>
    <dgm:cxn modelId="{CDF8DE26-D0E1-499A-99AD-D536D72B160C}" srcId="{D6A5331E-A6E2-4E44-A96D-FBE0342B4575}" destId="{F9F93FC7-AD6F-4976-BE51-E02BD3B7201E}" srcOrd="2" destOrd="0" parTransId="{C0F83BE1-F5CA-4223-BF3A-CC3A42E64DCF}" sibTransId="{0806205C-7984-4C62-962E-12B5F1FC6952}"/>
    <dgm:cxn modelId="{AEC15B3D-C5DC-4CA6-8FFC-4745140A4AFA}" type="presOf" srcId="{D6A5331E-A6E2-4E44-A96D-FBE0342B4575}" destId="{96C92924-037C-4888-8B59-996A343A0B84}" srcOrd="0" destOrd="0" presId="urn:microsoft.com/office/officeart/2018/2/layout/IconVerticalSolidList"/>
    <dgm:cxn modelId="{F6DD855F-1665-44DB-B972-5831E2D2589F}" type="presOf" srcId="{A0631C1B-A57F-4C99-A6E9-0EC6CA740D7F}" destId="{E2260296-664C-4319-893F-5B2B79E9F434}" srcOrd="0" destOrd="0" presId="urn:microsoft.com/office/officeart/2018/2/layout/IconVerticalSolidList"/>
    <dgm:cxn modelId="{A4D8BD64-EBBA-40E8-B99B-41943EAA1C39}" srcId="{D6A5331E-A6E2-4E44-A96D-FBE0342B4575}" destId="{24A43172-25D3-4499-A01E-A9971D8E4C0F}" srcOrd="7" destOrd="0" parTransId="{EE69C1C8-A79F-4FFA-ADB6-C4B5882D3F35}" sibTransId="{C9B1FF98-FAA2-4839-9F56-DF178A895FF3}"/>
    <dgm:cxn modelId="{7DE65A4D-63C7-4EE0-9271-DB3235D88AD5}" srcId="{D6A5331E-A6E2-4E44-A96D-FBE0342B4575}" destId="{A0631C1B-A57F-4C99-A6E9-0EC6CA740D7F}" srcOrd="3" destOrd="0" parTransId="{B90F4A2D-0025-42B4-AE6E-751E00C4FEFF}" sibTransId="{20925832-EE12-41D2-87C6-9C731F150018}"/>
    <dgm:cxn modelId="{509D8B4D-7CB7-4479-8B2B-1393CC8EFBE2}" srcId="{D6A5331E-A6E2-4E44-A96D-FBE0342B4575}" destId="{8DAD4BFC-615C-4619-ADA7-78BB4644BC68}" srcOrd="6" destOrd="0" parTransId="{FCEF610B-5ADF-4B54-A57D-EF808E19FA4B}" sibTransId="{BAA6708C-D66A-4DB7-B0E6-E3B0C7BE0FB7}"/>
    <dgm:cxn modelId="{92131351-1A89-4672-9CD4-D440B2DFAD6D}" type="presOf" srcId="{C939E990-0E41-4780-A47F-1F0CFA56B289}" destId="{00FE175C-410B-4BCC-9B9E-62B2C34D0BE3}" srcOrd="0" destOrd="0" presId="urn:microsoft.com/office/officeart/2018/2/layout/IconVerticalSolidList"/>
    <dgm:cxn modelId="{5DA47873-A260-487C-B620-775697926B38}" srcId="{D6A5331E-A6E2-4E44-A96D-FBE0342B4575}" destId="{C2EAFB77-3296-4068-B656-0ABB3872ABF3}" srcOrd="4" destOrd="0" parTransId="{0224196B-20F1-4296-AEE6-2334264789EA}" sibTransId="{427648CF-E439-4DDF-86DC-82C35E385E8D}"/>
    <dgm:cxn modelId="{EF833E9A-4DD2-454C-9D19-DD12B99CCD39}" type="presOf" srcId="{8DAD4BFC-615C-4619-ADA7-78BB4644BC68}" destId="{CF4D796D-1ED9-4A71-85E9-0C0307BE78DA}" srcOrd="0" destOrd="0" presId="urn:microsoft.com/office/officeart/2018/2/layout/IconVerticalSolidList"/>
    <dgm:cxn modelId="{632A48B0-69D1-4AF0-9735-06ACF61CF71A}" srcId="{D6A5331E-A6E2-4E44-A96D-FBE0342B4575}" destId="{C939E990-0E41-4780-A47F-1F0CFA56B289}" srcOrd="1" destOrd="0" parTransId="{58CE999A-E4C2-437F-80B3-DA1F421899AA}" sibTransId="{D017E79C-7E0A-4286-ABD2-AF8AB3C402F0}"/>
    <dgm:cxn modelId="{648E6DB5-E2EF-47D7-B9EB-649CC3318A48}" type="presOf" srcId="{325803EB-A365-4EDF-9934-647F58A9D909}" destId="{4F972D7F-062A-4E98-8DE8-FDA82F3C0BC6}" srcOrd="0" destOrd="0" presId="urn:microsoft.com/office/officeart/2018/2/layout/IconVerticalSolidList"/>
    <dgm:cxn modelId="{DE73A0C6-666A-4FF4-8BC1-7D0B925CE9AA}" type="presOf" srcId="{73952319-CB31-4C00-A939-3FE5188AFE42}" destId="{6894180C-1FFD-4462-AF09-62269D4ED369}" srcOrd="0" destOrd="0" presId="urn:microsoft.com/office/officeart/2018/2/layout/IconVerticalSolidList"/>
    <dgm:cxn modelId="{8050FEEC-F922-4431-AA8A-A35E736BED40}" type="presOf" srcId="{C2EAFB77-3296-4068-B656-0ABB3872ABF3}" destId="{0BFD07A2-E61F-4962-8921-C091DBB2162A}" srcOrd="0" destOrd="0" presId="urn:microsoft.com/office/officeart/2018/2/layout/IconVerticalSolidList"/>
    <dgm:cxn modelId="{5CF636F5-A14C-472D-A0A6-B5535508BDBC}" srcId="{D6A5331E-A6E2-4E44-A96D-FBE0342B4575}" destId="{325803EB-A365-4EDF-9934-647F58A9D909}" srcOrd="5" destOrd="0" parTransId="{14EF402B-6CE1-43EB-8790-AD3F392A51B0}" sibTransId="{A995E5A6-52A7-41EE-AF2D-7BAF1DE6533C}"/>
    <dgm:cxn modelId="{BDC838FA-0124-4A95-B048-B5E285806FFE}" type="presOf" srcId="{F9F93FC7-AD6F-4976-BE51-E02BD3B7201E}" destId="{C2E32C9D-D239-4A62-A0BC-0C2408BEBB91}" srcOrd="0" destOrd="0" presId="urn:microsoft.com/office/officeart/2018/2/layout/IconVerticalSolidList"/>
    <dgm:cxn modelId="{8885EAFE-845B-416F-90F6-A641D6E6B375}" type="presOf" srcId="{24A43172-25D3-4499-A01E-A9971D8E4C0F}" destId="{53D61FB8-BC92-4450-A838-3D2F7C7BA9A2}" srcOrd="0" destOrd="0" presId="urn:microsoft.com/office/officeart/2018/2/layout/IconVerticalSolidList"/>
    <dgm:cxn modelId="{98DFAA3C-79CB-4321-B8FA-19FA08C693B3}" type="presParOf" srcId="{96C92924-037C-4888-8B59-996A343A0B84}" destId="{BEC31EF9-3E07-4250-982A-EB8706FEE1D6}" srcOrd="0" destOrd="0" presId="urn:microsoft.com/office/officeart/2018/2/layout/IconVerticalSolidList"/>
    <dgm:cxn modelId="{FF3C9687-FCB1-4974-90DC-A3B32B0B62F6}" type="presParOf" srcId="{BEC31EF9-3E07-4250-982A-EB8706FEE1D6}" destId="{671E81E2-5D10-486E-976C-96257347C773}" srcOrd="0" destOrd="0" presId="urn:microsoft.com/office/officeart/2018/2/layout/IconVerticalSolidList"/>
    <dgm:cxn modelId="{F7A93FB2-BC4B-427D-AB1F-CE3E0F37BC50}" type="presParOf" srcId="{BEC31EF9-3E07-4250-982A-EB8706FEE1D6}" destId="{255D5610-03BE-41B0-BAFA-B366CF2E9BAA}" srcOrd="1" destOrd="0" presId="urn:microsoft.com/office/officeart/2018/2/layout/IconVerticalSolidList"/>
    <dgm:cxn modelId="{F7E7F61F-1141-4DC8-9EF3-0CAB0FE8B145}" type="presParOf" srcId="{BEC31EF9-3E07-4250-982A-EB8706FEE1D6}" destId="{F0F414BA-043E-461F-A2AC-6614D9C4FAB4}" srcOrd="2" destOrd="0" presId="urn:microsoft.com/office/officeart/2018/2/layout/IconVerticalSolidList"/>
    <dgm:cxn modelId="{6435F376-3574-41AC-867B-EB207CB01E05}" type="presParOf" srcId="{BEC31EF9-3E07-4250-982A-EB8706FEE1D6}" destId="{6894180C-1FFD-4462-AF09-62269D4ED369}" srcOrd="3" destOrd="0" presId="urn:microsoft.com/office/officeart/2018/2/layout/IconVerticalSolidList"/>
    <dgm:cxn modelId="{ACA47741-C371-4346-9B18-D4A515CE0206}" type="presParOf" srcId="{96C92924-037C-4888-8B59-996A343A0B84}" destId="{5DC11C88-8267-45E8-B323-D57324490CDD}" srcOrd="1" destOrd="0" presId="urn:microsoft.com/office/officeart/2018/2/layout/IconVerticalSolidList"/>
    <dgm:cxn modelId="{534EB8D1-0C15-4649-9C82-0A967ECFFF3E}" type="presParOf" srcId="{96C92924-037C-4888-8B59-996A343A0B84}" destId="{F0687970-A5F5-4AAF-91BB-B3805416E047}" srcOrd="2" destOrd="0" presId="urn:microsoft.com/office/officeart/2018/2/layout/IconVerticalSolidList"/>
    <dgm:cxn modelId="{C26F64C6-3443-4B5D-934B-E74D88A2D04E}" type="presParOf" srcId="{F0687970-A5F5-4AAF-91BB-B3805416E047}" destId="{7997E00F-BEFF-4786-9BAE-5FF9EB4ED934}" srcOrd="0" destOrd="0" presId="urn:microsoft.com/office/officeart/2018/2/layout/IconVerticalSolidList"/>
    <dgm:cxn modelId="{1591A6DD-CFE5-4965-BC2A-0EC521FF9991}" type="presParOf" srcId="{F0687970-A5F5-4AAF-91BB-B3805416E047}" destId="{4642CB18-B0AE-4CDC-9C94-040AF8733AB2}" srcOrd="1" destOrd="0" presId="urn:microsoft.com/office/officeart/2018/2/layout/IconVerticalSolidList"/>
    <dgm:cxn modelId="{50090E8F-EBBB-46AD-9E94-75469DC3C829}" type="presParOf" srcId="{F0687970-A5F5-4AAF-91BB-B3805416E047}" destId="{DA75A407-6AA3-46A0-8A06-0AE3F72017F5}" srcOrd="2" destOrd="0" presId="urn:microsoft.com/office/officeart/2018/2/layout/IconVerticalSolidList"/>
    <dgm:cxn modelId="{22C7E979-7577-432C-9C66-502561DB4C9E}" type="presParOf" srcId="{F0687970-A5F5-4AAF-91BB-B3805416E047}" destId="{00FE175C-410B-4BCC-9B9E-62B2C34D0BE3}" srcOrd="3" destOrd="0" presId="urn:microsoft.com/office/officeart/2018/2/layout/IconVerticalSolidList"/>
    <dgm:cxn modelId="{3B4EDEF8-9334-48C7-A12B-D3FD319A67D0}" type="presParOf" srcId="{96C92924-037C-4888-8B59-996A343A0B84}" destId="{27E9A7CF-0D4A-44B8-B821-8834ED48F32C}" srcOrd="3" destOrd="0" presId="urn:microsoft.com/office/officeart/2018/2/layout/IconVerticalSolidList"/>
    <dgm:cxn modelId="{F27743C3-88FB-4BCA-943A-21FFE56B91C1}" type="presParOf" srcId="{96C92924-037C-4888-8B59-996A343A0B84}" destId="{83F7C1B4-89D2-4EF2-9D5B-70DBB8B22609}" srcOrd="4" destOrd="0" presId="urn:microsoft.com/office/officeart/2018/2/layout/IconVerticalSolidList"/>
    <dgm:cxn modelId="{5BAB2B74-C1C3-40FF-84F4-3BD39C4ABF6D}" type="presParOf" srcId="{83F7C1B4-89D2-4EF2-9D5B-70DBB8B22609}" destId="{5A679EEF-0BE7-4F58-A7BA-3F3CC5FC200F}" srcOrd="0" destOrd="0" presId="urn:microsoft.com/office/officeart/2018/2/layout/IconVerticalSolidList"/>
    <dgm:cxn modelId="{D4ABEBC7-B6C5-447F-B5C9-D18455EA67B7}" type="presParOf" srcId="{83F7C1B4-89D2-4EF2-9D5B-70DBB8B22609}" destId="{F9602F52-BFD3-49B8-8749-2D225BEE5A46}" srcOrd="1" destOrd="0" presId="urn:microsoft.com/office/officeart/2018/2/layout/IconVerticalSolidList"/>
    <dgm:cxn modelId="{195BCD81-BF31-4B86-A758-9CF57545B9B1}" type="presParOf" srcId="{83F7C1B4-89D2-4EF2-9D5B-70DBB8B22609}" destId="{3BEC5CD9-B046-4BCA-AB49-81233D209D61}" srcOrd="2" destOrd="0" presId="urn:microsoft.com/office/officeart/2018/2/layout/IconVerticalSolidList"/>
    <dgm:cxn modelId="{2050F7FD-F7BE-4C22-91F0-C5121B743586}" type="presParOf" srcId="{83F7C1B4-89D2-4EF2-9D5B-70DBB8B22609}" destId="{C2E32C9D-D239-4A62-A0BC-0C2408BEBB91}" srcOrd="3" destOrd="0" presId="urn:microsoft.com/office/officeart/2018/2/layout/IconVerticalSolidList"/>
    <dgm:cxn modelId="{0F4E9E1C-7949-410E-9DDF-6C14768333B8}" type="presParOf" srcId="{96C92924-037C-4888-8B59-996A343A0B84}" destId="{9DBBFCCC-F3B3-470B-9295-0EBDE3C2E550}" srcOrd="5" destOrd="0" presId="urn:microsoft.com/office/officeart/2018/2/layout/IconVerticalSolidList"/>
    <dgm:cxn modelId="{12FBD293-0F29-4F9C-A66E-F2A93EBBA32C}" type="presParOf" srcId="{96C92924-037C-4888-8B59-996A343A0B84}" destId="{B3BD1425-C4B6-4071-A286-9FE14634E524}" srcOrd="6" destOrd="0" presId="urn:microsoft.com/office/officeart/2018/2/layout/IconVerticalSolidList"/>
    <dgm:cxn modelId="{1BFDDA54-7B63-4541-999B-BA9B2D50B27D}" type="presParOf" srcId="{B3BD1425-C4B6-4071-A286-9FE14634E524}" destId="{5B03D9C7-4320-43B7-91E9-203D432E03AF}" srcOrd="0" destOrd="0" presId="urn:microsoft.com/office/officeart/2018/2/layout/IconVerticalSolidList"/>
    <dgm:cxn modelId="{BD419319-88E3-40F6-8285-9971AA53D9AF}" type="presParOf" srcId="{B3BD1425-C4B6-4071-A286-9FE14634E524}" destId="{85888326-605B-4ADB-8D6E-2E593002E3B6}" srcOrd="1" destOrd="0" presId="urn:microsoft.com/office/officeart/2018/2/layout/IconVerticalSolidList"/>
    <dgm:cxn modelId="{074B2158-A832-4F32-A2AF-4DCDD875A533}" type="presParOf" srcId="{B3BD1425-C4B6-4071-A286-9FE14634E524}" destId="{0EBC2602-0969-4B13-A4A5-F67DE163274C}" srcOrd="2" destOrd="0" presId="urn:microsoft.com/office/officeart/2018/2/layout/IconVerticalSolidList"/>
    <dgm:cxn modelId="{2B94B312-5E3F-4F78-BD96-3DDEF8D4F208}" type="presParOf" srcId="{B3BD1425-C4B6-4071-A286-9FE14634E524}" destId="{E2260296-664C-4319-893F-5B2B79E9F434}" srcOrd="3" destOrd="0" presId="urn:microsoft.com/office/officeart/2018/2/layout/IconVerticalSolidList"/>
    <dgm:cxn modelId="{F204A8F2-73FF-40BF-B8FC-E7108D918EB6}" type="presParOf" srcId="{96C92924-037C-4888-8B59-996A343A0B84}" destId="{65506271-48A5-41D0-BA34-9CEA8887D352}" srcOrd="7" destOrd="0" presId="urn:microsoft.com/office/officeart/2018/2/layout/IconVerticalSolidList"/>
    <dgm:cxn modelId="{2391BD40-F822-4668-9E4D-59B3406C5FCF}" type="presParOf" srcId="{96C92924-037C-4888-8B59-996A343A0B84}" destId="{A32F952E-9872-4A9D-8275-67787E609728}" srcOrd="8" destOrd="0" presId="urn:microsoft.com/office/officeart/2018/2/layout/IconVerticalSolidList"/>
    <dgm:cxn modelId="{F875C136-AFD8-48F7-81BC-E19CFF85CC04}" type="presParOf" srcId="{A32F952E-9872-4A9D-8275-67787E609728}" destId="{6B26109D-79D8-47B3-91DA-A195D24BC819}" srcOrd="0" destOrd="0" presId="urn:microsoft.com/office/officeart/2018/2/layout/IconVerticalSolidList"/>
    <dgm:cxn modelId="{95919E91-DE6C-466A-BDE1-3FF64E9012C1}" type="presParOf" srcId="{A32F952E-9872-4A9D-8275-67787E609728}" destId="{4545F993-A09F-4819-ABD0-8568AC49DDD2}" srcOrd="1" destOrd="0" presId="urn:microsoft.com/office/officeart/2018/2/layout/IconVerticalSolidList"/>
    <dgm:cxn modelId="{6AC1523B-E9B9-4CA4-824F-2822450E157A}" type="presParOf" srcId="{A32F952E-9872-4A9D-8275-67787E609728}" destId="{5960D69B-98D0-4E1A-B04D-76996E512146}" srcOrd="2" destOrd="0" presId="urn:microsoft.com/office/officeart/2018/2/layout/IconVerticalSolidList"/>
    <dgm:cxn modelId="{2862994F-694B-4C74-A619-929704786FA8}" type="presParOf" srcId="{A32F952E-9872-4A9D-8275-67787E609728}" destId="{0BFD07A2-E61F-4962-8921-C091DBB2162A}" srcOrd="3" destOrd="0" presId="urn:microsoft.com/office/officeart/2018/2/layout/IconVerticalSolidList"/>
    <dgm:cxn modelId="{C258D8E2-C139-4D60-8A2C-53FDA966F496}" type="presParOf" srcId="{96C92924-037C-4888-8B59-996A343A0B84}" destId="{962D8FD5-B25C-455F-BA1E-53C2950AD942}" srcOrd="9" destOrd="0" presId="urn:microsoft.com/office/officeart/2018/2/layout/IconVerticalSolidList"/>
    <dgm:cxn modelId="{E7ABC217-7078-4F28-BA7E-24E39AFE1097}" type="presParOf" srcId="{96C92924-037C-4888-8B59-996A343A0B84}" destId="{F32775CF-9682-4988-A03C-239A202A9893}" srcOrd="10" destOrd="0" presId="urn:microsoft.com/office/officeart/2018/2/layout/IconVerticalSolidList"/>
    <dgm:cxn modelId="{800D94C6-907E-4085-93CA-DCF10FAEEB93}" type="presParOf" srcId="{F32775CF-9682-4988-A03C-239A202A9893}" destId="{7667176F-4FB5-4276-B5B8-0DA04185B582}" srcOrd="0" destOrd="0" presId="urn:microsoft.com/office/officeart/2018/2/layout/IconVerticalSolidList"/>
    <dgm:cxn modelId="{EE5A9960-F3D8-41B1-ABA4-47F1A76DA78E}" type="presParOf" srcId="{F32775CF-9682-4988-A03C-239A202A9893}" destId="{91D046B6-F118-4DFE-A2E6-75A055E44EBB}" srcOrd="1" destOrd="0" presId="urn:microsoft.com/office/officeart/2018/2/layout/IconVerticalSolidList"/>
    <dgm:cxn modelId="{4E88B728-66E4-4D39-949E-254C05A8D8E5}" type="presParOf" srcId="{F32775CF-9682-4988-A03C-239A202A9893}" destId="{D95D0CCB-B70B-4FC6-ADC6-39753737ABB4}" srcOrd="2" destOrd="0" presId="urn:microsoft.com/office/officeart/2018/2/layout/IconVerticalSolidList"/>
    <dgm:cxn modelId="{1311ADAD-237E-4310-8493-9FAE6B531C09}" type="presParOf" srcId="{F32775CF-9682-4988-A03C-239A202A9893}" destId="{4F972D7F-062A-4E98-8DE8-FDA82F3C0BC6}" srcOrd="3" destOrd="0" presId="urn:microsoft.com/office/officeart/2018/2/layout/IconVerticalSolidList"/>
    <dgm:cxn modelId="{0CAE7394-59C0-4AA6-8B1F-DC47A3FE9D73}" type="presParOf" srcId="{96C92924-037C-4888-8B59-996A343A0B84}" destId="{C8A4D214-1559-4703-A606-28BD4316AB47}" srcOrd="11" destOrd="0" presId="urn:microsoft.com/office/officeart/2018/2/layout/IconVerticalSolidList"/>
    <dgm:cxn modelId="{57C9A186-9C89-470B-A387-4B7EF70FFB10}" type="presParOf" srcId="{96C92924-037C-4888-8B59-996A343A0B84}" destId="{95461862-9DBE-4321-909C-07FF15A0C1FB}" srcOrd="12" destOrd="0" presId="urn:microsoft.com/office/officeart/2018/2/layout/IconVerticalSolidList"/>
    <dgm:cxn modelId="{F173A999-8321-42CD-A257-A3C347A85C61}" type="presParOf" srcId="{95461862-9DBE-4321-909C-07FF15A0C1FB}" destId="{E9C4BAC6-A3D5-413F-B620-4608C25B2C84}" srcOrd="0" destOrd="0" presId="urn:microsoft.com/office/officeart/2018/2/layout/IconVerticalSolidList"/>
    <dgm:cxn modelId="{4B4C1584-062D-432B-8AFC-8969D7EC6FD2}" type="presParOf" srcId="{95461862-9DBE-4321-909C-07FF15A0C1FB}" destId="{EB3C1764-0785-47FA-9FE9-1113042D7BE3}" srcOrd="1" destOrd="0" presId="urn:microsoft.com/office/officeart/2018/2/layout/IconVerticalSolidList"/>
    <dgm:cxn modelId="{B9AEB824-8C21-4385-B97D-090ADBA4016D}" type="presParOf" srcId="{95461862-9DBE-4321-909C-07FF15A0C1FB}" destId="{F0A1F25D-8447-4060-A9A0-722550348CBA}" srcOrd="2" destOrd="0" presId="urn:microsoft.com/office/officeart/2018/2/layout/IconVerticalSolidList"/>
    <dgm:cxn modelId="{71AD38EF-A50C-4F68-A8C4-0FF8BD47593D}" type="presParOf" srcId="{95461862-9DBE-4321-909C-07FF15A0C1FB}" destId="{CF4D796D-1ED9-4A71-85E9-0C0307BE78DA}" srcOrd="3" destOrd="0" presId="urn:microsoft.com/office/officeart/2018/2/layout/IconVerticalSolidList"/>
    <dgm:cxn modelId="{0F7A5469-463A-43AD-BD04-649B66ACEDE9}" type="presParOf" srcId="{96C92924-037C-4888-8B59-996A343A0B84}" destId="{86DCA01B-37DB-4CD1-8A56-268321F228C6}" srcOrd="13" destOrd="0" presId="urn:microsoft.com/office/officeart/2018/2/layout/IconVerticalSolidList"/>
    <dgm:cxn modelId="{46F14A2F-B9D6-416E-88CB-1C99E9A76CB8}" type="presParOf" srcId="{96C92924-037C-4888-8B59-996A343A0B84}" destId="{BE63E28A-A9D3-451A-9DFC-E01993563224}" srcOrd="14" destOrd="0" presId="urn:microsoft.com/office/officeart/2018/2/layout/IconVerticalSolidList"/>
    <dgm:cxn modelId="{D86CB02B-433F-4C99-8166-86355690D376}" type="presParOf" srcId="{BE63E28A-A9D3-451A-9DFC-E01993563224}" destId="{FC43A136-9272-45BF-9DB5-E4D71D47AC05}" srcOrd="0" destOrd="0" presId="urn:microsoft.com/office/officeart/2018/2/layout/IconVerticalSolidList"/>
    <dgm:cxn modelId="{0D6FEF25-3310-45C6-91FD-EC35278416FB}" type="presParOf" srcId="{BE63E28A-A9D3-451A-9DFC-E01993563224}" destId="{C0F98792-9F5A-497F-BBA2-D31102AEBCDF}" srcOrd="1" destOrd="0" presId="urn:microsoft.com/office/officeart/2018/2/layout/IconVerticalSolidList"/>
    <dgm:cxn modelId="{46A80D91-D41B-447F-A403-0CC831B628B0}" type="presParOf" srcId="{BE63E28A-A9D3-451A-9DFC-E01993563224}" destId="{D50FAF91-487D-4C6F-9185-1B927EABE3E3}" srcOrd="2" destOrd="0" presId="urn:microsoft.com/office/officeart/2018/2/layout/IconVerticalSolidList"/>
    <dgm:cxn modelId="{4E3906D9-8CEF-439D-A75A-F04D498C1275}" type="presParOf" srcId="{BE63E28A-A9D3-451A-9DFC-E01993563224}" destId="{53D61FB8-BC92-4450-A838-3D2F7C7BA9A2}" srcOrd="3" destOrd="0" presId="urn:microsoft.com/office/officeart/2018/2/layout/IconVerticalSolidList"/>
  </dgm:cxnLst>
  <dgm:bg/>
  <dgm:whole>
    <a:ln w="38100">
      <a:solidFill>
        <a:srgbClr val="00B05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D2C273-112E-4033-BFE8-7D4591F9D8D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6CE5A2E-B8A8-4CEE-B6B1-387A729CABA5}">
      <dgm:prSet/>
      <dgm:spPr>
        <a:solidFill>
          <a:srgbClr val="1266EE"/>
        </a:solidFill>
        <a:ln>
          <a:solidFill>
            <a:srgbClr val="0070C0"/>
          </a:solidFill>
        </a:ln>
      </dgm:spPr>
      <dgm:t>
        <a:bodyPr/>
        <a:lstStyle/>
        <a:p>
          <a:r>
            <a:rPr lang="en-US" b="1" i="0"/>
            <a:t>Situational Leadership</a:t>
          </a:r>
          <a:endParaRPr lang="en-US"/>
        </a:p>
      </dgm:t>
    </dgm:pt>
    <dgm:pt modelId="{41AFBFA2-BB27-4C0F-B4CC-196FE7D47C96}" type="parTrans" cxnId="{C0A0BCE2-758E-4D59-82EF-18012C5CCA80}">
      <dgm:prSet/>
      <dgm:spPr/>
      <dgm:t>
        <a:bodyPr/>
        <a:lstStyle/>
        <a:p>
          <a:endParaRPr lang="en-US"/>
        </a:p>
      </dgm:t>
    </dgm:pt>
    <dgm:pt modelId="{815AF34E-2448-44EF-84F3-B447E2158FEA}" type="sibTrans" cxnId="{C0A0BCE2-758E-4D59-82EF-18012C5CCA80}">
      <dgm:prSet/>
      <dgm:spPr/>
      <dgm:t>
        <a:bodyPr/>
        <a:lstStyle/>
        <a:p>
          <a:endParaRPr lang="en-US"/>
        </a:p>
      </dgm:t>
    </dgm:pt>
    <dgm:pt modelId="{A6306CBB-CC58-40F6-9948-1C0ED1BDB7D1}">
      <dgm:prSet/>
      <dgm:spPr>
        <a:solidFill>
          <a:srgbClr val="E971D2"/>
        </a:solidFill>
        <a:ln>
          <a:solidFill>
            <a:srgbClr val="EF99DF"/>
          </a:solidFill>
        </a:ln>
      </dgm:spPr>
      <dgm:t>
        <a:bodyPr/>
        <a:lstStyle/>
        <a:p>
          <a:r>
            <a:rPr lang="en-US" b="1" i="0"/>
            <a:t>Characteristics:</a:t>
          </a:r>
          <a:endParaRPr lang="en-US"/>
        </a:p>
      </dgm:t>
    </dgm:pt>
    <dgm:pt modelId="{92669888-E663-491D-8A14-2A3A07B7CDAA}" type="parTrans" cxnId="{D71C168C-95FA-4A98-809C-AA61091869BA}">
      <dgm:prSet/>
      <dgm:spPr/>
      <dgm:t>
        <a:bodyPr/>
        <a:lstStyle/>
        <a:p>
          <a:endParaRPr lang="en-US"/>
        </a:p>
      </dgm:t>
    </dgm:pt>
    <dgm:pt modelId="{89885A4A-9CFA-4ECF-AB5C-5BB8CE974919}" type="sibTrans" cxnId="{D71C168C-95FA-4A98-809C-AA61091869BA}">
      <dgm:prSet/>
      <dgm:spPr/>
      <dgm:t>
        <a:bodyPr/>
        <a:lstStyle/>
        <a:p>
          <a:endParaRPr lang="en-US"/>
        </a:p>
      </dgm:t>
    </dgm:pt>
    <dgm:pt modelId="{7CD079FC-8744-494E-A955-5C86ED10E34A}">
      <dgm:prSet/>
      <dgm:spPr>
        <a:solidFill>
          <a:srgbClr val="F7C9EE">
            <a:alpha val="89804"/>
          </a:srgbClr>
        </a:solidFill>
        <a:ln>
          <a:noFill/>
        </a:ln>
      </dgm:spPr>
      <dgm:t>
        <a:bodyPr/>
        <a:lstStyle/>
        <a:p>
          <a:r>
            <a:rPr lang="en-US" b="0" i="0"/>
            <a:t>Adapts style based on the situation and team needs</a:t>
          </a:r>
          <a:endParaRPr lang="en-US"/>
        </a:p>
      </dgm:t>
    </dgm:pt>
    <dgm:pt modelId="{AE4E2A93-4B31-4FB8-8D00-89585B4972B6}" type="parTrans" cxnId="{7627D16A-893F-447C-B6E4-6DF41A1FA01A}">
      <dgm:prSet/>
      <dgm:spPr/>
      <dgm:t>
        <a:bodyPr/>
        <a:lstStyle/>
        <a:p>
          <a:endParaRPr lang="en-US"/>
        </a:p>
      </dgm:t>
    </dgm:pt>
    <dgm:pt modelId="{8D02752D-7E77-4190-A9F0-AE8B5A2D4F70}" type="sibTrans" cxnId="{7627D16A-893F-447C-B6E4-6DF41A1FA01A}">
      <dgm:prSet/>
      <dgm:spPr/>
      <dgm:t>
        <a:bodyPr/>
        <a:lstStyle/>
        <a:p>
          <a:endParaRPr lang="en-US"/>
        </a:p>
      </dgm:t>
    </dgm:pt>
    <dgm:pt modelId="{960BFA2A-43AC-4CF2-9955-B73C23DFB9E4}">
      <dgm:prSet/>
      <dgm:spPr>
        <a:solidFill>
          <a:srgbClr val="F7C9EE">
            <a:alpha val="89804"/>
          </a:srgbClr>
        </a:solidFill>
        <a:ln>
          <a:noFill/>
        </a:ln>
      </dgm:spPr>
      <dgm:t>
        <a:bodyPr/>
        <a:lstStyle/>
        <a:p>
          <a:r>
            <a:rPr lang="en-US" b="0" i="0"/>
            <a:t>Flexible and dynamic</a:t>
          </a:r>
          <a:endParaRPr lang="en-US"/>
        </a:p>
      </dgm:t>
    </dgm:pt>
    <dgm:pt modelId="{6807BB92-427E-4F94-AADC-AF08FEC19477}" type="parTrans" cxnId="{AEA7CD62-E15E-45D4-8068-EADA377F14C5}">
      <dgm:prSet/>
      <dgm:spPr/>
      <dgm:t>
        <a:bodyPr/>
        <a:lstStyle/>
        <a:p>
          <a:endParaRPr lang="en-US"/>
        </a:p>
      </dgm:t>
    </dgm:pt>
    <dgm:pt modelId="{5BFC1F13-2554-4C86-8380-48863E7D386C}" type="sibTrans" cxnId="{AEA7CD62-E15E-45D4-8068-EADA377F14C5}">
      <dgm:prSet/>
      <dgm:spPr/>
      <dgm:t>
        <a:bodyPr/>
        <a:lstStyle/>
        <a:p>
          <a:endParaRPr lang="en-US"/>
        </a:p>
      </dgm:t>
    </dgm:pt>
    <dgm:pt modelId="{EB7294CC-050A-47FB-92E2-7FA218B5EAC6}">
      <dgm:prSet/>
      <dgm:spPr>
        <a:solidFill>
          <a:srgbClr val="F7C9EE">
            <a:alpha val="89804"/>
          </a:srgbClr>
        </a:solidFill>
        <a:ln>
          <a:noFill/>
        </a:ln>
      </dgm:spPr>
      <dgm:t>
        <a:bodyPr/>
        <a:lstStyle/>
        <a:p>
          <a:r>
            <a:rPr lang="en-US" b="0" i="0" dirty="0"/>
            <a:t>Balances task orientation with relationship orientation</a:t>
          </a:r>
          <a:endParaRPr lang="en-US" dirty="0"/>
        </a:p>
      </dgm:t>
    </dgm:pt>
    <dgm:pt modelId="{0752A7EC-E488-49A7-90AE-6FECEB876C7E}" type="parTrans" cxnId="{6B01F165-645A-4D2D-AC6A-A1E90D7B9BED}">
      <dgm:prSet/>
      <dgm:spPr/>
      <dgm:t>
        <a:bodyPr/>
        <a:lstStyle/>
        <a:p>
          <a:endParaRPr lang="en-US"/>
        </a:p>
      </dgm:t>
    </dgm:pt>
    <dgm:pt modelId="{BDFA92F9-75BF-4801-A790-C042F061979D}" type="sibTrans" cxnId="{6B01F165-645A-4D2D-AC6A-A1E90D7B9BED}">
      <dgm:prSet/>
      <dgm:spPr/>
      <dgm:t>
        <a:bodyPr/>
        <a:lstStyle/>
        <a:p>
          <a:endParaRPr lang="en-US"/>
        </a:p>
      </dgm:t>
    </dgm:pt>
    <dgm:pt modelId="{09EF6FF1-F3D2-4CB3-8583-D05E7A54FAE2}">
      <dgm:prSet/>
      <dgm:spPr>
        <a:solidFill>
          <a:srgbClr val="F7C9EE">
            <a:alpha val="89804"/>
          </a:srgbClr>
        </a:solidFill>
        <a:ln>
          <a:noFill/>
        </a:ln>
      </dgm:spPr>
      <dgm:t>
        <a:bodyPr/>
        <a:lstStyle/>
        <a:p>
          <a:r>
            <a:rPr lang="en-US" b="0" i="0"/>
            <a:t>Can be directive or supportive as required</a:t>
          </a:r>
          <a:endParaRPr lang="en-US"/>
        </a:p>
      </dgm:t>
    </dgm:pt>
    <dgm:pt modelId="{8F124A45-F21C-468F-A7A4-A9968877AB9C}" type="parTrans" cxnId="{670C3E3E-071F-48CC-9109-9407F57184DC}">
      <dgm:prSet/>
      <dgm:spPr/>
      <dgm:t>
        <a:bodyPr/>
        <a:lstStyle/>
        <a:p>
          <a:endParaRPr lang="en-US"/>
        </a:p>
      </dgm:t>
    </dgm:pt>
    <dgm:pt modelId="{69109698-5A51-4833-B3D7-660713133941}" type="sibTrans" cxnId="{670C3E3E-071F-48CC-9109-9407F57184DC}">
      <dgm:prSet/>
      <dgm:spPr/>
      <dgm:t>
        <a:bodyPr/>
        <a:lstStyle/>
        <a:p>
          <a:endParaRPr lang="en-US"/>
        </a:p>
      </dgm:t>
    </dgm:pt>
    <dgm:pt modelId="{FF682BE9-E6B7-4E3B-870F-51636F1E761A}">
      <dgm:prSet/>
      <dgm:spPr>
        <a:solidFill>
          <a:srgbClr val="F7C9EE">
            <a:alpha val="89804"/>
          </a:srgbClr>
        </a:solidFill>
        <a:ln>
          <a:noFill/>
        </a:ln>
      </dgm:spPr>
      <dgm:t>
        <a:bodyPr/>
        <a:lstStyle/>
        <a:p>
          <a:r>
            <a:rPr lang="en-US" b="0" i="0"/>
            <a:t>Effective in varied and changing environments</a:t>
          </a:r>
          <a:endParaRPr lang="en-US"/>
        </a:p>
      </dgm:t>
    </dgm:pt>
    <dgm:pt modelId="{91027269-16B7-4C95-A105-3AFA776ACE6B}" type="parTrans" cxnId="{4F717DD3-E606-4E11-B304-35F96DE4DE33}">
      <dgm:prSet/>
      <dgm:spPr/>
      <dgm:t>
        <a:bodyPr/>
        <a:lstStyle/>
        <a:p>
          <a:endParaRPr lang="en-US"/>
        </a:p>
      </dgm:t>
    </dgm:pt>
    <dgm:pt modelId="{426A8ADE-94D0-4FA4-A8F9-4A1C04D342C8}" type="sibTrans" cxnId="{4F717DD3-E606-4E11-B304-35F96DE4DE33}">
      <dgm:prSet/>
      <dgm:spPr/>
      <dgm:t>
        <a:bodyPr/>
        <a:lstStyle/>
        <a:p>
          <a:endParaRPr lang="en-US"/>
        </a:p>
      </dgm:t>
    </dgm:pt>
    <dgm:pt modelId="{E028E90D-9851-4687-AC02-0A98CCA848B7}" type="pres">
      <dgm:prSet presAssocID="{17D2C273-112E-4033-BFE8-7D4591F9D8DC}" presName="linear" presStyleCnt="0">
        <dgm:presLayoutVars>
          <dgm:dir/>
          <dgm:animLvl val="lvl"/>
          <dgm:resizeHandles val="exact"/>
        </dgm:presLayoutVars>
      </dgm:prSet>
      <dgm:spPr/>
    </dgm:pt>
    <dgm:pt modelId="{4FD8BB7C-C1CA-44C1-AABE-BDD54E1E010A}" type="pres">
      <dgm:prSet presAssocID="{76CE5A2E-B8A8-4CEE-B6B1-387A729CABA5}" presName="parentLin" presStyleCnt="0"/>
      <dgm:spPr/>
    </dgm:pt>
    <dgm:pt modelId="{2C2B681A-BB57-4B22-B698-C8964E0A7D6E}" type="pres">
      <dgm:prSet presAssocID="{76CE5A2E-B8A8-4CEE-B6B1-387A729CABA5}" presName="parentLeftMargin" presStyleLbl="node1" presStyleIdx="0" presStyleCnt="2"/>
      <dgm:spPr/>
    </dgm:pt>
    <dgm:pt modelId="{78094FFA-F55E-4F93-90E0-D83964CA002B}" type="pres">
      <dgm:prSet presAssocID="{76CE5A2E-B8A8-4CEE-B6B1-387A729CABA5}" presName="parentText" presStyleLbl="node1" presStyleIdx="0" presStyleCnt="2">
        <dgm:presLayoutVars>
          <dgm:chMax val="0"/>
          <dgm:bulletEnabled val="1"/>
        </dgm:presLayoutVars>
      </dgm:prSet>
      <dgm:spPr/>
    </dgm:pt>
    <dgm:pt modelId="{F991CDED-4783-4DAE-92FB-795A735C1F7A}" type="pres">
      <dgm:prSet presAssocID="{76CE5A2E-B8A8-4CEE-B6B1-387A729CABA5}" presName="negativeSpace" presStyleCnt="0"/>
      <dgm:spPr/>
    </dgm:pt>
    <dgm:pt modelId="{A651B413-C007-469A-87A4-86F43C0B4C7C}" type="pres">
      <dgm:prSet presAssocID="{76CE5A2E-B8A8-4CEE-B6B1-387A729CABA5}" presName="childText" presStyleLbl="conFgAcc1" presStyleIdx="0" presStyleCnt="2">
        <dgm:presLayoutVars>
          <dgm:bulletEnabled val="1"/>
        </dgm:presLayoutVars>
      </dgm:prSet>
      <dgm:spPr>
        <a:solidFill>
          <a:srgbClr val="B9EDFF">
            <a:alpha val="89804"/>
          </a:srgbClr>
        </a:solidFill>
        <a:ln>
          <a:noFill/>
        </a:ln>
      </dgm:spPr>
    </dgm:pt>
    <dgm:pt modelId="{B0ADBCB7-3414-4050-8998-5845F149D442}" type="pres">
      <dgm:prSet presAssocID="{815AF34E-2448-44EF-84F3-B447E2158FEA}" presName="spaceBetweenRectangles" presStyleCnt="0"/>
      <dgm:spPr/>
    </dgm:pt>
    <dgm:pt modelId="{F96F8408-8247-47E6-80E3-4DF04A98DEF2}" type="pres">
      <dgm:prSet presAssocID="{A6306CBB-CC58-40F6-9948-1C0ED1BDB7D1}" presName="parentLin" presStyleCnt="0"/>
      <dgm:spPr/>
    </dgm:pt>
    <dgm:pt modelId="{578627B9-C60A-451B-AB16-B2F66493BE60}" type="pres">
      <dgm:prSet presAssocID="{A6306CBB-CC58-40F6-9948-1C0ED1BDB7D1}" presName="parentLeftMargin" presStyleLbl="node1" presStyleIdx="0" presStyleCnt="2"/>
      <dgm:spPr/>
    </dgm:pt>
    <dgm:pt modelId="{B57B326A-B1EB-4921-8724-2DB380C07D3F}" type="pres">
      <dgm:prSet presAssocID="{A6306CBB-CC58-40F6-9948-1C0ED1BDB7D1}" presName="parentText" presStyleLbl="node1" presStyleIdx="1" presStyleCnt="2">
        <dgm:presLayoutVars>
          <dgm:chMax val="0"/>
          <dgm:bulletEnabled val="1"/>
        </dgm:presLayoutVars>
      </dgm:prSet>
      <dgm:spPr/>
    </dgm:pt>
    <dgm:pt modelId="{BDD88C81-595E-479E-A82F-CDA933B5035F}" type="pres">
      <dgm:prSet presAssocID="{A6306CBB-CC58-40F6-9948-1C0ED1BDB7D1}" presName="negativeSpace" presStyleCnt="0"/>
      <dgm:spPr/>
    </dgm:pt>
    <dgm:pt modelId="{9A845AD2-385E-4386-BEBB-664854FD1D74}" type="pres">
      <dgm:prSet presAssocID="{A6306CBB-CC58-40F6-9948-1C0ED1BDB7D1}" presName="childText" presStyleLbl="conFgAcc1" presStyleIdx="1" presStyleCnt="2">
        <dgm:presLayoutVars>
          <dgm:bulletEnabled val="1"/>
        </dgm:presLayoutVars>
      </dgm:prSet>
      <dgm:spPr/>
    </dgm:pt>
  </dgm:ptLst>
  <dgm:cxnLst>
    <dgm:cxn modelId="{2377A109-8990-42B7-9D67-C1FDBC8F633A}" type="presOf" srcId="{7CD079FC-8744-494E-A955-5C86ED10E34A}" destId="{9A845AD2-385E-4386-BEBB-664854FD1D74}" srcOrd="0" destOrd="0" presId="urn:microsoft.com/office/officeart/2005/8/layout/list1"/>
    <dgm:cxn modelId="{670C3E3E-071F-48CC-9109-9407F57184DC}" srcId="{A6306CBB-CC58-40F6-9948-1C0ED1BDB7D1}" destId="{09EF6FF1-F3D2-4CB3-8583-D05E7A54FAE2}" srcOrd="3" destOrd="0" parTransId="{8F124A45-F21C-468F-A7A4-A9968877AB9C}" sibTransId="{69109698-5A51-4833-B3D7-660713133941}"/>
    <dgm:cxn modelId="{A0B3873F-623A-435B-B867-640E893F04D4}" type="presOf" srcId="{FF682BE9-E6B7-4E3B-870F-51636F1E761A}" destId="{9A845AD2-385E-4386-BEBB-664854FD1D74}" srcOrd="0" destOrd="4" presId="urn:microsoft.com/office/officeart/2005/8/layout/list1"/>
    <dgm:cxn modelId="{AEA7CD62-E15E-45D4-8068-EADA377F14C5}" srcId="{A6306CBB-CC58-40F6-9948-1C0ED1BDB7D1}" destId="{960BFA2A-43AC-4CF2-9955-B73C23DFB9E4}" srcOrd="1" destOrd="0" parTransId="{6807BB92-427E-4F94-AADC-AF08FEC19477}" sibTransId="{5BFC1F13-2554-4C86-8380-48863E7D386C}"/>
    <dgm:cxn modelId="{6B01F165-645A-4D2D-AC6A-A1E90D7B9BED}" srcId="{A6306CBB-CC58-40F6-9948-1C0ED1BDB7D1}" destId="{EB7294CC-050A-47FB-92E2-7FA218B5EAC6}" srcOrd="2" destOrd="0" parTransId="{0752A7EC-E488-49A7-90AE-6FECEB876C7E}" sibTransId="{BDFA92F9-75BF-4801-A790-C042F061979D}"/>
    <dgm:cxn modelId="{7627D16A-893F-447C-B6E4-6DF41A1FA01A}" srcId="{A6306CBB-CC58-40F6-9948-1C0ED1BDB7D1}" destId="{7CD079FC-8744-494E-A955-5C86ED10E34A}" srcOrd="0" destOrd="0" parTransId="{AE4E2A93-4B31-4FB8-8D00-89585B4972B6}" sibTransId="{8D02752D-7E77-4190-A9F0-AE8B5A2D4F70}"/>
    <dgm:cxn modelId="{B3FF086D-320E-4F40-BC94-7CB50626AFAD}" type="presOf" srcId="{76CE5A2E-B8A8-4CEE-B6B1-387A729CABA5}" destId="{78094FFA-F55E-4F93-90E0-D83964CA002B}" srcOrd="1" destOrd="0" presId="urn:microsoft.com/office/officeart/2005/8/layout/list1"/>
    <dgm:cxn modelId="{567D534E-CB0B-4D36-9C0C-FD34425BA129}" type="presOf" srcId="{76CE5A2E-B8A8-4CEE-B6B1-387A729CABA5}" destId="{2C2B681A-BB57-4B22-B698-C8964E0A7D6E}" srcOrd="0" destOrd="0" presId="urn:microsoft.com/office/officeart/2005/8/layout/list1"/>
    <dgm:cxn modelId="{D01A475A-7300-45A2-B38D-9EDF7C55D5A2}" type="presOf" srcId="{A6306CBB-CC58-40F6-9948-1C0ED1BDB7D1}" destId="{578627B9-C60A-451B-AB16-B2F66493BE60}" srcOrd="0" destOrd="0" presId="urn:microsoft.com/office/officeart/2005/8/layout/list1"/>
    <dgm:cxn modelId="{C6B8F07E-E067-47C3-95CA-372EEF3C770A}" type="presOf" srcId="{17D2C273-112E-4033-BFE8-7D4591F9D8DC}" destId="{E028E90D-9851-4687-AC02-0A98CCA848B7}" srcOrd="0" destOrd="0" presId="urn:microsoft.com/office/officeart/2005/8/layout/list1"/>
    <dgm:cxn modelId="{D71C168C-95FA-4A98-809C-AA61091869BA}" srcId="{17D2C273-112E-4033-BFE8-7D4591F9D8DC}" destId="{A6306CBB-CC58-40F6-9948-1C0ED1BDB7D1}" srcOrd="1" destOrd="0" parTransId="{92669888-E663-491D-8A14-2A3A07B7CDAA}" sibTransId="{89885A4A-9CFA-4ECF-AB5C-5BB8CE974919}"/>
    <dgm:cxn modelId="{A5340B93-C599-4A23-8992-09437423E6E2}" type="presOf" srcId="{09EF6FF1-F3D2-4CB3-8583-D05E7A54FAE2}" destId="{9A845AD2-385E-4386-BEBB-664854FD1D74}" srcOrd="0" destOrd="3" presId="urn:microsoft.com/office/officeart/2005/8/layout/list1"/>
    <dgm:cxn modelId="{A4B272B4-C04E-43FC-93F1-053046334046}" type="presOf" srcId="{A6306CBB-CC58-40F6-9948-1C0ED1BDB7D1}" destId="{B57B326A-B1EB-4921-8724-2DB380C07D3F}" srcOrd="1" destOrd="0" presId="urn:microsoft.com/office/officeart/2005/8/layout/list1"/>
    <dgm:cxn modelId="{F609A0CD-AF8B-4607-81E1-6D3BB84F60B2}" type="presOf" srcId="{960BFA2A-43AC-4CF2-9955-B73C23DFB9E4}" destId="{9A845AD2-385E-4386-BEBB-664854FD1D74}" srcOrd="0" destOrd="1" presId="urn:microsoft.com/office/officeart/2005/8/layout/list1"/>
    <dgm:cxn modelId="{6C7D69CE-FFFC-466D-9979-6A7275E382B0}" type="presOf" srcId="{EB7294CC-050A-47FB-92E2-7FA218B5EAC6}" destId="{9A845AD2-385E-4386-BEBB-664854FD1D74}" srcOrd="0" destOrd="2" presId="urn:microsoft.com/office/officeart/2005/8/layout/list1"/>
    <dgm:cxn modelId="{4F717DD3-E606-4E11-B304-35F96DE4DE33}" srcId="{A6306CBB-CC58-40F6-9948-1C0ED1BDB7D1}" destId="{FF682BE9-E6B7-4E3B-870F-51636F1E761A}" srcOrd="4" destOrd="0" parTransId="{91027269-16B7-4C95-A105-3AFA776ACE6B}" sibTransId="{426A8ADE-94D0-4FA4-A8F9-4A1C04D342C8}"/>
    <dgm:cxn modelId="{C0A0BCE2-758E-4D59-82EF-18012C5CCA80}" srcId="{17D2C273-112E-4033-BFE8-7D4591F9D8DC}" destId="{76CE5A2E-B8A8-4CEE-B6B1-387A729CABA5}" srcOrd="0" destOrd="0" parTransId="{41AFBFA2-BB27-4C0F-B4CC-196FE7D47C96}" sibTransId="{815AF34E-2448-44EF-84F3-B447E2158FEA}"/>
    <dgm:cxn modelId="{B9047C18-AF26-4485-8878-ABE594693E6F}" type="presParOf" srcId="{E028E90D-9851-4687-AC02-0A98CCA848B7}" destId="{4FD8BB7C-C1CA-44C1-AABE-BDD54E1E010A}" srcOrd="0" destOrd="0" presId="urn:microsoft.com/office/officeart/2005/8/layout/list1"/>
    <dgm:cxn modelId="{F09050C4-C6A9-44DE-8DE5-D353C82C276F}" type="presParOf" srcId="{4FD8BB7C-C1CA-44C1-AABE-BDD54E1E010A}" destId="{2C2B681A-BB57-4B22-B698-C8964E0A7D6E}" srcOrd="0" destOrd="0" presId="urn:microsoft.com/office/officeart/2005/8/layout/list1"/>
    <dgm:cxn modelId="{DB89C3FA-1141-4A77-BDCD-0B42D69DBA9D}" type="presParOf" srcId="{4FD8BB7C-C1CA-44C1-AABE-BDD54E1E010A}" destId="{78094FFA-F55E-4F93-90E0-D83964CA002B}" srcOrd="1" destOrd="0" presId="urn:microsoft.com/office/officeart/2005/8/layout/list1"/>
    <dgm:cxn modelId="{EE8F1C2E-7B3F-4DB7-8DF3-B19A40557AE3}" type="presParOf" srcId="{E028E90D-9851-4687-AC02-0A98CCA848B7}" destId="{F991CDED-4783-4DAE-92FB-795A735C1F7A}" srcOrd="1" destOrd="0" presId="urn:microsoft.com/office/officeart/2005/8/layout/list1"/>
    <dgm:cxn modelId="{FCDE37F8-BED9-43DD-BA6D-C24A95C4E356}" type="presParOf" srcId="{E028E90D-9851-4687-AC02-0A98CCA848B7}" destId="{A651B413-C007-469A-87A4-86F43C0B4C7C}" srcOrd="2" destOrd="0" presId="urn:microsoft.com/office/officeart/2005/8/layout/list1"/>
    <dgm:cxn modelId="{E19B4575-1534-429B-B3C5-E530699EBE07}" type="presParOf" srcId="{E028E90D-9851-4687-AC02-0A98CCA848B7}" destId="{B0ADBCB7-3414-4050-8998-5845F149D442}" srcOrd="3" destOrd="0" presId="urn:microsoft.com/office/officeart/2005/8/layout/list1"/>
    <dgm:cxn modelId="{316686E0-26A6-49D6-98C1-1483BA26F968}" type="presParOf" srcId="{E028E90D-9851-4687-AC02-0A98CCA848B7}" destId="{F96F8408-8247-47E6-80E3-4DF04A98DEF2}" srcOrd="4" destOrd="0" presId="urn:microsoft.com/office/officeart/2005/8/layout/list1"/>
    <dgm:cxn modelId="{E3211EDE-5CC3-4CCB-BE53-429A766645A1}" type="presParOf" srcId="{F96F8408-8247-47E6-80E3-4DF04A98DEF2}" destId="{578627B9-C60A-451B-AB16-B2F66493BE60}" srcOrd="0" destOrd="0" presId="urn:microsoft.com/office/officeart/2005/8/layout/list1"/>
    <dgm:cxn modelId="{8C920E97-A0CC-4939-BA24-76151F223BDE}" type="presParOf" srcId="{F96F8408-8247-47E6-80E3-4DF04A98DEF2}" destId="{B57B326A-B1EB-4921-8724-2DB380C07D3F}" srcOrd="1" destOrd="0" presId="urn:microsoft.com/office/officeart/2005/8/layout/list1"/>
    <dgm:cxn modelId="{156BA54B-B9C8-4C48-8EF8-DDF4BF3F230D}" type="presParOf" srcId="{E028E90D-9851-4687-AC02-0A98CCA848B7}" destId="{BDD88C81-595E-479E-A82F-CDA933B5035F}" srcOrd="5" destOrd="0" presId="urn:microsoft.com/office/officeart/2005/8/layout/list1"/>
    <dgm:cxn modelId="{022C4F97-40DE-40A1-ADD1-9B58F0F498F4}" type="presParOf" srcId="{E028E90D-9851-4687-AC02-0A98CCA848B7}" destId="{9A845AD2-385E-4386-BEBB-664854FD1D7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D2C273-112E-4033-BFE8-7D4591F9D8DC}"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76CE5A2E-B8A8-4CEE-B6B1-387A729CABA5}">
      <dgm:prSet/>
      <dgm:spPr>
        <a:solidFill>
          <a:srgbClr val="FFA3A3"/>
        </a:solidFill>
      </dgm:spPr>
      <dgm:t>
        <a:bodyPr/>
        <a:lstStyle/>
        <a:p>
          <a:r>
            <a:rPr lang="en-US" b="1" dirty="0"/>
            <a:t>Transformation through Adversity</a:t>
          </a:r>
          <a:endParaRPr lang="en-US" dirty="0"/>
        </a:p>
      </dgm:t>
    </dgm:pt>
    <dgm:pt modelId="{41AFBFA2-BB27-4C0F-B4CC-196FE7D47C96}" type="parTrans" cxnId="{C0A0BCE2-758E-4D59-82EF-18012C5CCA80}">
      <dgm:prSet/>
      <dgm:spPr/>
      <dgm:t>
        <a:bodyPr/>
        <a:lstStyle/>
        <a:p>
          <a:endParaRPr lang="en-US"/>
        </a:p>
      </dgm:t>
    </dgm:pt>
    <dgm:pt modelId="{815AF34E-2448-44EF-84F3-B447E2158FEA}" type="sibTrans" cxnId="{C0A0BCE2-758E-4D59-82EF-18012C5CCA80}">
      <dgm:prSet/>
      <dgm:spPr/>
      <dgm:t>
        <a:bodyPr/>
        <a:lstStyle/>
        <a:p>
          <a:endParaRPr lang="en-US"/>
        </a:p>
      </dgm:t>
    </dgm:pt>
    <dgm:pt modelId="{A6306CBB-CC58-40F6-9948-1C0ED1BDB7D1}">
      <dgm:prSet/>
      <dgm:spPr>
        <a:solidFill>
          <a:srgbClr val="BF95DF"/>
        </a:solidFill>
      </dgm:spPr>
      <dgm:t>
        <a:bodyPr/>
        <a:lstStyle/>
        <a:p>
          <a:r>
            <a:rPr lang="en-US" b="1" dirty="0"/>
            <a:t>Self-awareness and Reflection</a:t>
          </a:r>
          <a:r>
            <a:rPr lang="en-US" dirty="0"/>
            <a:t>: </a:t>
          </a:r>
        </a:p>
      </dgm:t>
    </dgm:pt>
    <dgm:pt modelId="{92669888-E663-491D-8A14-2A3A07B7CDAA}" type="parTrans" cxnId="{D71C168C-95FA-4A98-809C-AA61091869BA}">
      <dgm:prSet/>
      <dgm:spPr/>
      <dgm:t>
        <a:bodyPr/>
        <a:lstStyle/>
        <a:p>
          <a:endParaRPr lang="en-US"/>
        </a:p>
      </dgm:t>
    </dgm:pt>
    <dgm:pt modelId="{89885A4A-9CFA-4ECF-AB5C-5BB8CE974919}" type="sibTrans" cxnId="{D71C168C-95FA-4A98-809C-AA61091869BA}">
      <dgm:prSet/>
      <dgm:spPr/>
      <dgm:t>
        <a:bodyPr/>
        <a:lstStyle/>
        <a:p>
          <a:endParaRPr lang="en-US"/>
        </a:p>
      </dgm:t>
    </dgm:pt>
    <dgm:pt modelId="{7CD079FC-8744-494E-A955-5C86ED10E34A}">
      <dgm:prSet/>
      <dgm:spPr>
        <a:solidFill>
          <a:srgbClr val="ECCAED">
            <a:alpha val="89804"/>
          </a:srgbClr>
        </a:solidFill>
        <a:ln>
          <a:solidFill>
            <a:srgbClr val="BF95DF"/>
          </a:solidFill>
        </a:ln>
      </dgm:spPr>
      <dgm:t>
        <a:bodyPr/>
        <a:lstStyle/>
        <a:p>
          <a:r>
            <a:rPr lang="en-US" dirty="0"/>
            <a:t>Recognizing where you are, what challenges you face, and how you can grow from these experiences, you can navigate your path more effectively and align your actions with your personal and professional goals.</a:t>
          </a:r>
        </a:p>
      </dgm:t>
    </dgm:pt>
    <dgm:pt modelId="{AE4E2A93-4B31-4FB8-8D00-89585B4972B6}" type="parTrans" cxnId="{7627D16A-893F-447C-B6E4-6DF41A1FA01A}">
      <dgm:prSet/>
      <dgm:spPr/>
      <dgm:t>
        <a:bodyPr/>
        <a:lstStyle/>
        <a:p>
          <a:endParaRPr lang="en-US"/>
        </a:p>
      </dgm:t>
    </dgm:pt>
    <dgm:pt modelId="{8D02752D-7E77-4190-A9F0-AE8B5A2D4F70}" type="sibTrans" cxnId="{7627D16A-893F-447C-B6E4-6DF41A1FA01A}">
      <dgm:prSet/>
      <dgm:spPr/>
      <dgm:t>
        <a:bodyPr/>
        <a:lstStyle/>
        <a:p>
          <a:endParaRPr lang="en-US"/>
        </a:p>
      </dgm:t>
    </dgm:pt>
    <dgm:pt modelId="{9C265BAD-83D6-4BAD-A0BC-6508B4B95DA4}">
      <dgm:prSet/>
      <dgm:spPr>
        <a:solidFill>
          <a:srgbClr val="FEE4E2">
            <a:alpha val="90000"/>
          </a:srgbClr>
        </a:solidFill>
        <a:ln>
          <a:solidFill>
            <a:srgbClr val="EF99DF"/>
          </a:solidFill>
        </a:ln>
      </dgm:spPr>
      <dgm:t>
        <a:bodyPr/>
        <a:lstStyle/>
        <a:p>
          <a:r>
            <a:rPr lang="en-US" dirty="0"/>
            <a:t>The Hero’s Journey emphasizes that significant personal and professional growth comes from overcoming challenges and facing one’s fears.</a:t>
          </a:r>
        </a:p>
      </dgm:t>
    </dgm:pt>
    <dgm:pt modelId="{28B8DEFA-09FA-4F1A-9BAC-3C2941F5BA31}" type="parTrans" cxnId="{6DF556C5-4A24-4186-B308-8E8C3DE55EE6}">
      <dgm:prSet/>
      <dgm:spPr/>
      <dgm:t>
        <a:bodyPr/>
        <a:lstStyle/>
        <a:p>
          <a:endParaRPr lang="en-US"/>
        </a:p>
      </dgm:t>
    </dgm:pt>
    <dgm:pt modelId="{9B6754BC-5315-403A-90CC-C75E7F0D6025}" type="sibTrans" cxnId="{6DF556C5-4A24-4186-B308-8E8C3DE55EE6}">
      <dgm:prSet/>
      <dgm:spPr/>
      <dgm:t>
        <a:bodyPr/>
        <a:lstStyle/>
        <a:p>
          <a:endParaRPr lang="en-US"/>
        </a:p>
      </dgm:t>
    </dgm:pt>
    <dgm:pt modelId="{03415980-8667-438C-8924-DA894EB15E03}" type="pres">
      <dgm:prSet presAssocID="{17D2C273-112E-4033-BFE8-7D4591F9D8DC}" presName="linearFlow" presStyleCnt="0">
        <dgm:presLayoutVars>
          <dgm:dir/>
          <dgm:animLvl val="lvl"/>
          <dgm:resizeHandles val="exact"/>
        </dgm:presLayoutVars>
      </dgm:prSet>
      <dgm:spPr/>
    </dgm:pt>
    <dgm:pt modelId="{C833A674-B861-42E4-8190-C861D3EE31CD}" type="pres">
      <dgm:prSet presAssocID="{76CE5A2E-B8A8-4CEE-B6B1-387A729CABA5}" presName="composite" presStyleCnt="0"/>
      <dgm:spPr/>
    </dgm:pt>
    <dgm:pt modelId="{D24545A8-F0C6-4794-8315-5EDA7B2AE6A1}" type="pres">
      <dgm:prSet presAssocID="{76CE5A2E-B8A8-4CEE-B6B1-387A729CABA5}" presName="parentText" presStyleLbl="alignNode1" presStyleIdx="0" presStyleCnt="2">
        <dgm:presLayoutVars>
          <dgm:chMax val="1"/>
          <dgm:bulletEnabled val="1"/>
        </dgm:presLayoutVars>
      </dgm:prSet>
      <dgm:spPr/>
    </dgm:pt>
    <dgm:pt modelId="{E1B5BC5B-F31C-424E-AFE1-B912688334BD}" type="pres">
      <dgm:prSet presAssocID="{76CE5A2E-B8A8-4CEE-B6B1-387A729CABA5}" presName="descendantText" presStyleLbl="alignAcc1" presStyleIdx="0" presStyleCnt="2">
        <dgm:presLayoutVars>
          <dgm:bulletEnabled val="1"/>
        </dgm:presLayoutVars>
      </dgm:prSet>
      <dgm:spPr/>
    </dgm:pt>
    <dgm:pt modelId="{94187CDD-9442-43BC-A394-502B984A71F5}" type="pres">
      <dgm:prSet presAssocID="{815AF34E-2448-44EF-84F3-B447E2158FEA}" presName="sp" presStyleCnt="0"/>
      <dgm:spPr/>
    </dgm:pt>
    <dgm:pt modelId="{F3843AD9-72CA-4016-8ABA-56B6A8A57F17}" type="pres">
      <dgm:prSet presAssocID="{A6306CBB-CC58-40F6-9948-1C0ED1BDB7D1}" presName="composite" presStyleCnt="0"/>
      <dgm:spPr/>
    </dgm:pt>
    <dgm:pt modelId="{FB1E7004-5F88-4AD2-83FF-5798AEAE450B}" type="pres">
      <dgm:prSet presAssocID="{A6306CBB-CC58-40F6-9948-1C0ED1BDB7D1}" presName="parentText" presStyleLbl="alignNode1" presStyleIdx="1" presStyleCnt="2">
        <dgm:presLayoutVars>
          <dgm:chMax val="1"/>
          <dgm:bulletEnabled val="1"/>
        </dgm:presLayoutVars>
      </dgm:prSet>
      <dgm:spPr/>
    </dgm:pt>
    <dgm:pt modelId="{E13484BD-0B63-4B35-8B77-EE08FB57961D}" type="pres">
      <dgm:prSet presAssocID="{A6306CBB-CC58-40F6-9948-1C0ED1BDB7D1}" presName="descendantText" presStyleLbl="alignAcc1" presStyleIdx="1" presStyleCnt="2">
        <dgm:presLayoutVars>
          <dgm:bulletEnabled val="1"/>
        </dgm:presLayoutVars>
      </dgm:prSet>
      <dgm:spPr/>
    </dgm:pt>
  </dgm:ptLst>
  <dgm:cxnLst>
    <dgm:cxn modelId="{7627D16A-893F-447C-B6E4-6DF41A1FA01A}" srcId="{A6306CBB-CC58-40F6-9948-1C0ED1BDB7D1}" destId="{7CD079FC-8744-494E-A955-5C86ED10E34A}" srcOrd="0" destOrd="0" parTransId="{AE4E2A93-4B31-4FB8-8D00-89585B4972B6}" sibTransId="{8D02752D-7E77-4190-A9F0-AE8B5A2D4F70}"/>
    <dgm:cxn modelId="{D71C168C-95FA-4A98-809C-AA61091869BA}" srcId="{17D2C273-112E-4033-BFE8-7D4591F9D8DC}" destId="{A6306CBB-CC58-40F6-9948-1C0ED1BDB7D1}" srcOrd="1" destOrd="0" parTransId="{92669888-E663-491D-8A14-2A3A07B7CDAA}" sibTransId="{89885A4A-9CFA-4ECF-AB5C-5BB8CE974919}"/>
    <dgm:cxn modelId="{41585E8E-5866-4E66-965E-5F79B712AD5B}" type="presOf" srcId="{A6306CBB-CC58-40F6-9948-1C0ED1BDB7D1}" destId="{FB1E7004-5F88-4AD2-83FF-5798AEAE450B}" srcOrd="0" destOrd="0" presId="urn:microsoft.com/office/officeart/2005/8/layout/chevron2"/>
    <dgm:cxn modelId="{39B2EEB0-C821-4A1D-B0D1-4607A5362D06}" type="presOf" srcId="{76CE5A2E-B8A8-4CEE-B6B1-387A729CABA5}" destId="{D24545A8-F0C6-4794-8315-5EDA7B2AE6A1}" srcOrd="0" destOrd="0" presId="urn:microsoft.com/office/officeart/2005/8/layout/chevron2"/>
    <dgm:cxn modelId="{7DEBE9B7-4B16-4B0B-AC6B-6A897C7AFFD4}" type="presOf" srcId="{7CD079FC-8744-494E-A955-5C86ED10E34A}" destId="{E13484BD-0B63-4B35-8B77-EE08FB57961D}" srcOrd="0" destOrd="0" presId="urn:microsoft.com/office/officeart/2005/8/layout/chevron2"/>
    <dgm:cxn modelId="{6DF556C5-4A24-4186-B308-8E8C3DE55EE6}" srcId="{76CE5A2E-B8A8-4CEE-B6B1-387A729CABA5}" destId="{9C265BAD-83D6-4BAD-A0BC-6508B4B95DA4}" srcOrd="0" destOrd="0" parTransId="{28B8DEFA-09FA-4F1A-9BAC-3C2941F5BA31}" sibTransId="{9B6754BC-5315-403A-90CC-C75E7F0D6025}"/>
    <dgm:cxn modelId="{C0A0BCE2-758E-4D59-82EF-18012C5CCA80}" srcId="{17D2C273-112E-4033-BFE8-7D4591F9D8DC}" destId="{76CE5A2E-B8A8-4CEE-B6B1-387A729CABA5}" srcOrd="0" destOrd="0" parTransId="{41AFBFA2-BB27-4C0F-B4CC-196FE7D47C96}" sibTransId="{815AF34E-2448-44EF-84F3-B447E2158FEA}"/>
    <dgm:cxn modelId="{ED65BAEC-5E4B-4A87-AA6F-9CD7F23E29EB}" type="presOf" srcId="{9C265BAD-83D6-4BAD-A0BC-6508B4B95DA4}" destId="{E1B5BC5B-F31C-424E-AFE1-B912688334BD}" srcOrd="0" destOrd="0" presId="urn:microsoft.com/office/officeart/2005/8/layout/chevron2"/>
    <dgm:cxn modelId="{2D7A5AF7-4F9E-4F1E-89E9-906DA60E3DF2}" type="presOf" srcId="{17D2C273-112E-4033-BFE8-7D4591F9D8DC}" destId="{03415980-8667-438C-8924-DA894EB15E03}" srcOrd="0" destOrd="0" presId="urn:microsoft.com/office/officeart/2005/8/layout/chevron2"/>
    <dgm:cxn modelId="{87B5019F-2E1A-4BC8-A3A5-7F214A06B863}" type="presParOf" srcId="{03415980-8667-438C-8924-DA894EB15E03}" destId="{C833A674-B861-42E4-8190-C861D3EE31CD}" srcOrd="0" destOrd="0" presId="urn:microsoft.com/office/officeart/2005/8/layout/chevron2"/>
    <dgm:cxn modelId="{EB34E60A-B83A-44BF-ADDF-A879681675E6}" type="presParOf" srcId="{C833A674-B861-42E4-8190-C861D3EE31CD}" destId="{D24545A8-F0C6-4794-8315-5EDA7B2AE6A1}" srcOrd="0" destOrd="0" presId="urn:microsoft.com/office/officeart/2005/8/layout/chevron2"/>
    <dgm:cxn modelId="{02BF9B8A-2559-4330-A594-87FD83033052}" type="presParOf" srcId="{C833A674-B861-42E4-8190-C861D3EE31CD}" destId="{E1B5BC5B-F31C-424E-AFE1-B912688334BD}" srcOrd="1" destOrd="0" presId="urn:microsoft.com/office/officeart/2005/8/layout/chevron2"/>
    <dgm:cxn modelId="{7249BE13-4922-4B48-8E8B-049FCEA3317B}" type="presParOf" srcId="{03415980-8667-438C-8924-DA894EB15E03}" destId="{94187CDD-9442-43BC-A394-502B984A71F5}" srcOrd="1" destOrd="0" presId="urn:microsoft.com/office/officeart/2005/8/layout/chevron2"/>
    <dgm:cxn modelId="{74E44F05-DFA8-4D27-810A-879B5D1CC75D}" type="presParOf" srcId="{03415980-8667-438C-8924-DA894EB15E03}" destId="{F3843AD9-72CA-4016-8ABA-56B6A8A57F17}" srcOrd="2" destOrd="0" presId="urn:microsoft.com/office/officeart/2005/8/layout/chevron2"/>
    <dgm:cxn modelId="{05D25F18-191E-428E-BD66-BC0CF9B79377}" type="presParOf" srcId="{F3843AD9-72CA-4016-8ABA-56B6A8A57F17}" destId="{FB1E7004-5F88-4AD2-83FF-5798AEAE450B}" srcOrd="0" destOrd="0" presId="urn:microsoft.com/office/officeart/2005/8/layout/chevron2"/>
    <dgm:cxn modelId="{D3FB7EE6-C47B-4865-9220-BDBED47CEC29}" type="presParOf" srcId="{F3843AD9-72CA-4016-8ABA-56B6A8A57F17}" destId="{E13484BD-0B63-4B35-8B77-EE08FB57961D}" srcOrd="1" destOrd="0" presId="urn:microsoft.com/office/officeart/2005/8/layout/chevron2"/>
  </dgm:cxnLst>
  <dgm:bg/>
  <dgm:whole>
    <a:ln>
      <a:solidFill>
        <a:srgbClr val="F7C9EE"/>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CDB12B-101A-4A0A-AE5B-0151E2C92A90}" type="doc">
      <dgm:prSet loTypeId="urn:microsoft.com/office/officeart/2016/7/layout/ChevronBlockProcess" loCatId="process" qsTypeId="urn:microsoft.com/office/officeart/2005/8/quickstyle/simple1" qsCatId="simple" csTypeId="urn:microsoft.com/office/officeart/2005/8/colors/colorful2" csCatId="colorful" phldr="1"/>
      <dgm:spPr/>
      <dgm:t>
        <a:bodyPr/>
        <a:lstStyle/>
        <a:p>
          <a:endParaRPr lang="en-US"/>
        </a:p>
      </dgm:t>
    </dgm:pt>
    <dgm:pt modelId="{DDB9C6E1-40A5-43D2-A258-CB7C32630D35}">
      <dgm:prSet/>
      <dgm:spPr>
        <a:solidFill>
          <a:srgbClr val="00B0F0"/>
        </a:solidFill>
        <a:ln>
          <a:solidFill>
            <a:srgbClr val="00B0F0"/>
          </a:solidFill>
        </a:ln>
      </dgm:spPr>
      <dgm:t>
        <a:bodyPr/>
        <a:lstStyle/>
        <a:p>
          <a:r>
            <a:rPr lang="en-US" dirty="0"/>
            <a:t>Create Space</a:t>
          </a:r>
        </a:p>
      </dgm:t>
    </dgm:pt>
    <dgm:pt modelId="{D02F0D5F-529A-4510-93BD-B1362DDCAFA7}" type="parTrans" cxnId="{27A2D574-F186-4AD8-A52A-75FDA53A64F6}">
      <dgm:prSet/>
      <dgm:spPr/>
      <dgm:t>
        <a:bodyPr/>
        <a:lstStyle/>
        <a:p>
          <a:endParaRPr lang="en-US"/>
        </a:p>
      </dgm:t>
    </dgm:pt>
    <dgm:pt modelId="{640207D4-523F-421F-844C-A603C7349C56}" type="sibTrans" cxnId="{27A2D574-F186-4AD8-A52A-75FDA53A64F6}">
      <dgm:prSet/>
      <dgm:spPr/>
      <dgm:t>
        <a:bodyPr/>
        <a:lstStyle/>
        <a:p>
          <a:endParaRPr lang="en-US"/>
        </a:p>
      </dgm:t>
    </dgm:pt>
    <dgm:pt modelId="{2026E57A-58CF-4232-A9E3-61C3BBBD2131}">
      <dgm:prSet custT="1"/>
      <dgm:spPr>
        <a:solidFill>
          <a:srgbClr val="B9EDFF">
            <a:alpha val="90000"/>
          </a:srgbClr>
        </a:solidFill>
        <a:ln>
          <a:solidFill>
            <a:srgbClr val="B9EDFF">
              <a:alpha val="90000"/>
            </a:srgbClr>
          </a:solidFill>
        </a:ln>
      </dgm:spPr>
      <dgm:t>
        <a:bodyPr/>
        <a:lstStyle/>
        <a:p>
          <a:pPr>
            <a:buFont typeface="Arial" panose="020B0604020202020204" pitchFamily="34" charset="0"/>
            <a:buChar char="•"/>
          </a:pPr>
          <a:r>
            <a:rPr lang="en-US" sz="1400" dirty="0"/>
            <a:t>-  Clear schedule of non-essential meetings and urgent tasks.</a:t>
          </a:r>
        </a:p>
      </dgm:t>
    </dgm:pt>
    <dgm:pt modelId="{EA5C9C75-FA00-40F8-82A8-163957C56C8B}" type="parTrans" cxnId="{24A41CAD-0140-429E-B4B5-7A55E0219FBA}">
      <dgm:prSet/>
      <dgm:spPr/>
      <dgm:t>
        <a:bodyPr/>
        <a:lstStyle/>
        <a:p>
          <a:endParaRPr lang="en-US"/>
        </a:p>
      </dgm:t>
    </dgm:pt>
    <dgm:pt modelId="{7EC0ADBA-A89D-4170-9AA7-20A3A68B12A4}" type="sibTrans" cxnId="{24A41CAD-0140-429E-B4B5-7A55E0219FBA}">
      <dgm:prSet/>
      <dgm:spPr/>
      <dgm:t>
        <a:bodyPr/>
        <a:lstStyle/>
        <a:p>
          <a:endParaRPr lang="en-US"/>
        </a:p>
      </dgm:t>
    </dgm:pt>
    <dgm:pt modelId="{14B295FB-80F4-47FA-AFCE-24B71B3A8E59}">
      <dgm:prSet custT="1"/>
      <dgm:spPr>
        <a:solidFill>
          <a:srgbClr val="B9EDFF">
            <a:alpha val="90000"/>
          </a:srgbClr>
        </a:solidFill>
        <a:ln>
          <a:solidFill>
            <a:srgbClr val="B9EDFF">
              <a:alpha val="90000"/>
            </a:srgbClr>
          </a:solidFill>
        </a:ln>
      </dgm:spPr>
      <dgm:t>
        <a:bodyPr/>
        <a:lstStyle/>
        <a:p>
          <a:pPr>
            <a:buFont typeface="Arial" panose="020B0604020202020204" pitchFamily="34" charset="0"/>
            <a:buNone/>
          </a:pPr>
          <a:r>
            <a:rPr lang="en-US" sz="1400" dirty="0"/>
            <a:t>-  Collaborate with the manager to plan for uninterrupted time.</a:t>
          </a:r>
        </a:p>
      </dgm:t>
    </dgm:pt>
    <dgm:pt modelId="{5E90F7BC-D06F-4C3F-904C-61822C13C3D7}" type="parTrans" cxnId="{FAB3F036-2231-4453-9A17-BE54BDD807B8}">
      <dgm:prSet/>
      <dgm:spPr/>
      <dgm:t>
        <a:bodyPr/>
        <a:lstStyle/>
        <a:p>
          <a:endParaRPr lang="en-US"/>
        </a:p>
      </dgm:t>
    </dgm:pt>
    <dgm:pt modelId="{66AAB48A-33ED-476E-83D2-CDCF8D617284}" type="sibTrans" cxnId="{FAB3F036-2231-4453-9A17-BE54BDD807B8}">
      <dgm:prSet/>
      <dgm:spPr/>
      <dgm:t>
        <a:bodyPr/>
        <a:lstStyle/>
        <a:p>
          <a:endParaRPr lang="en-US"/>
        </a:p>
      </dgm:t>
    </dgm:pt>
    <dgm:pt modelId="{240C05DC-2830-4F8E-B32F-0C39AB1A99C2}">
      <dgm:prSet custT="1"/>
      <dgm:spPr>
        <a:solidFill>
          <a:srgbClr val="B9EDFF">
            <a:alpha val="90000"/>
          </a:srgbClr>
        </a:solidFill>
        <a:ln>
          <a:solidFill>
            <a:srgbClr val="B9EDFF">
              <a:alpha val="90000"/>
            </a:srgbClr>
          </a:solidFill>
        </a:ln>
      </dgm:spPr>
      <dgm:t>
        <a:bodyPr/>
        <a:lstStyle/>
        <a:p>
          <a:pPr>
            <a:buFont typeface="Arial" panose="020B0604020202020204" pitchFamily="34" charset="0"/>
            <a:buChar char="•"/>
          </a:pPr>
          <a:r>
            <a:rPr lang="en-US" sz="1400" dirty="0"/>
            <a:t>-  Use techniques like journaling or spending time in nature to refocus</a:t>
          </a:r>
          <a:r>
            <a:rPr lang="en-US" sz="1300" dirty="0"/>
            <a:t>.</a:t>
          </a:r>
        </a:p>
      </dgm:t>
    </dgm:pt>
    <dgm:pt modelId="{7C319147-DBE7-4720-B232-005CFF88B06D}" type="parTrans" cxnId="{E2B0BB3D-856C-4FFA-8220-D3CCAB840988}">
      <dgm:prSet/>
      <dgm:spPr/>
      <dgm:t>
        <a:bodyPr/>
        <a:lstStyle/>
        <a:p>
          <a:endParaRPr lang="en-US"/>
        </a:p>
      </dgm:t>
    </dgm:pt>
    <dgm:pt modelId="{D73413E5-58CB-41CC-9AE5-90E75D652A4B}" type="sibTrans" cxnId="{E2B0BB3D-856C-4FFA-8220-D3CCAB840988}">
      <dgm:prSet/>
      <dgm:spPr/>
      <dgm:t>
        <a:bodyPr/>
        <a:lstStyle/>
        <a:p>
          <a:endParaRPr lang="en-US"/>
        </a:p>
      </dgm:t>
    </dgm:pt>
    <dgm:pt modelId="{367BE82B-84F0-4ADE-A23D-FB6AD689A4B6}">
      <dgm:prSet/>
      <dgm:spPr>
        <a:solidFill>
          <a:srgbClr val="BF95DF"/>
        </a:solidFill>
        <a:ln>
          <a:solidFill>
            <a:srgbClr val="9F5FCF"/>
          </a:solidFill>
        </a:ln>
      </dgm:spPr>
      <dgm:t>
        <a:bodyPr/>
        <a:lstStyle/>
        <a:p>
          <a:r>
            <a:rPr lang="en-US" dirty="0"/>
            <a:t>Build Knowledge</a:t>
          </a:r>
        </a:p>
      </dgm:t>
    </dgm:pt>
    <dgm:pt modelId="{5CEA10FB-8AE2-4864-9132-71F099766E2D}" type="parTrans" cxnId="{9147C120-27B4-4B07-A7D4-6153DAF8D314}">
      <dgm:prSet/>
      <dgm:spPr/>
      <dgm:t>
        <a:bodyPr/>
        <a:lstStyle/>
        <a:p>
          <a:endParaRPr lang="en-US"/>
        </a:p>
      </dgm:t>
    </dgm:pt>
    <dgm:pt modelId="{E99DD61E-5576-4D29-B9A8-8C26361DAB62}" type="sibTrans" cxnId="{9147C120-27B4-4B07-A7D4-6153DAF8D314}">
      <dgm:prSet/>
      <dgm:spPr/>
      <dgm:t>
        <a:bodyPr/>
        <a:lstStyle/>
        <a:p>
          <a:endParaRPr lang="en-US"/>
        </a:p>
      </dgm:t>
    </dgm:pt>
    <dgm:pt modelId="{44D3540D-6D95-4285-9417-F5D670F08285}">
      <dgm:prSet custT="1"/>
      <dgm:spPr>
        <a:solidFill>
          <a:srgbClr val="ECCAED">
            <a:alpha val="90000"/>
          </a:srgbClr>
        </a:solidFill>
        <a:ln>
          <a:solidFill>
            <a:srgbClr val="ECCAED">
              <a:alpha val="90000"/>
            </a:srgbClr>
          </a:solidFill>
        </a:ln>
      </dgm:spPr>
      <dgm:t>
        <a:bodyPr/>
        <a:lstStyle/>
        <a:p>
          <a:pPr>
            <a:buFont typeface="Arial" panose="020B0604020202020204" pitchFamily="34" charset="0"/>
            <a:buChar char="•"/>
          </a:pPr>
          <a:r>
            <a:rPr lang="en-US" sz="1400" dirty="0"/>
            <a:t>- Utilize organizational resources such as training or knowledge centers.</a:t>
          </a:r>
        </a:p>
        <a:p>
          <a:pPr>
            <a:buFont typeface="Arial" panose="020B0604020202020204" pitchFamily="34" charset="0"/>
            <a:buChar char="•"/>
          </a:pPr>
          <a:r>
            <a:rPr lang="en-US" sz="1400" dirty="0"/>
            <a:t>- Consult with subject matter experts.</a:t>
          </a:r>
        </a:p>
        <a:p>
          <a:pPr>
            <a:buFont typeface="Arial" panose="020B0604020202020204" pitchFamily="34" charset="0"/>
            <a:buChar char="•"/>
          </a:pPr>
          <a:r>
            <a:rPr lang="en-US" sz="1400" dirty="0"/>
            <a:t>- Expand learning through external sources like articles, podcasts, and unrelated topics.</a:t>
          </a:r>
        </a:p>
      </dgm:t>
    </dgm:pt>
    <dgm:pt modelId="{44024643-DCD5-498B-AC84-BB2D8C871196}" type="parTrans" cxnId="{E65B9E93-F945-4CEE-84DA-0DEE443133BD}">
      <dgm:prSet/>
      <dgm:spPr/>
      <dgm:t>
        <a:bodyPr/>
        <a:lstStyle/>
        <a:p>
          <a:endParaRPr lang="en-US"/>
        </a:p>
      </dgm:t>
    </dgm:pt>
    <dgm:pt modelId="{7A01B38C-CF57-4714-82BC-8EC25D32C59A}" type="sibTrans" cxnId="{E65B9E93-F945-4CEE-84DA-0DEE443133BD}">
      <dgm:prSet/>
      <dgm:spPr/>
      <dgm:t>
        <a:bodyPr/>
        <a:lstStyle/>
        <a:p>
          <a:endParaRPr lang="en-US"/>
        </a:p>
      </dgm:t>
    </dgm:pt>
    <dgm:pt modelId="{BE307F8B-A15E-4692-9560-1F265BB80811}">
      <dgm:prSet/>
      <dgm:spPr>
        <a:solidFill>
          <a:srgbClr val="FFA3A3"/>
        </a:solidFill>
        <a:ln>
          <a:solidFill>
            <a:srgbClr val="FFA3A3"/>
          </a:solidFill>
        </a:ln>
      </dgm:spPr>
      <dgm:t>
        <a:bodyPr/>
        <a:lstStyle/>
        <a:p>
          <a:r>
            <a:rPr lang="en-US" dirty="0"/>
            <a:t>Adopt a Growth Mindset</a:t>
          </a:r>
        </a:p>
      </dgm:t>
    </dgm:pt>
    <dgm:pt modelId="{C13A2483-0D7F-41B9-9E89-A8F9D8D57BB3}" type="parTrans" cxnId="{ACC01FC1-95AB-46AC-9831-A053EC7F5447}">
      <dgm:prSet/>
      <dgm:spPr/>
      <dgm:t>
        <a:bodyPr/>
        <a:lstStyle/>
        <a:p>
          <a:endParaRPr lang="en-US"/>
        </a:p>
      </dgm:t>
    </dgm:pt>
    <dgm:pt modelId="{288C7D32-3387-4D00-8C70-871C301372F4}" type="sibTrans" cxnId="{ACC01FC1-95AB-46AC-9831-A053EC7F5447}">
      <dgm:prSet/>
      <dgm:spPr/>
      <dgm:t>
        <a:bodyPr/>
        <a:lstStyle/>
        <a:p>
          <a:endParaRPr lang="en-US"/>
        </a:p>
      </dgm:t>
    </dgm:pt>
    <dgm:pt modelId="{5E0A150B-E07C-458C-9E86-EEDD7B1F4508}">
      <dgm:prSet custT="1"/>
      <dgm:spPr>
        <a:solidFill>
          <a:srgbClr val="FEE4E2">
            <a:alpha val="90000"/>
          </a:srgbClr>
        </a:solidFill>
        <a:ln>
          <a:solidFill>
            <a:srgbClr val="FEE4E2">
              <a:alpha val="90000"/>
            </a:srgbClr>
          </a:solidFill>
        </a:ln>
      </dgm:spPr>
      <dgm:t>
        <a:bodyPr/>
        <a:lstStyle/>
        <a:p>
          <a:r>
            <a:rPr lang="en-US" sz="1400" dirty="0"/>
            <a:t>-  Embrace the belief that strategic capacity can be developed over time.</a:t>
          </a:r>
        </a:p>
      </dgm:t>
    </dgm:pt>
    <dgm:pt modelId="{F33C2711-CFB4-4656-8757-947595F00A5D}" type="parTrans" cxnId="{486B3F1E-C4D5-40F6-8924-0395EE533837}">
      <dgm:prSet/>
      <dgm:spPr/>
      <dgm:t>
        <a:bodyPr/>
        <a:lstStyle/>
        <a:p>
          <a:endParaRPr lang="en-US"/>
        </a:p>
      </dgm:t>
    </dgm:pt>
    <dgm:pt modelId="{6760FFAE-BE96-470B-A816-F96DAC5241D8}" type="sibTrans" cxnId="{486B3F1E-C4D5-40F6-8924-0395EE533837}">
      <dgm:prSet/>
      <dgm:spPr/>
      <dgm:t>
        <a:bodyPr/>
        <a:lstStyle/>
        <a:p>
          <a:endParaRPr lang="en-US"/>
        </a:p>
      </dgm:t>
    </dgm:pt>
    <dgm:pt modelId="{B0A258BC-8428-435B-8B55-DC4D330B19A2}">
      <dgm:prSet custT="1"/>
      <dgm:spPr>
        <a:solidFill>
          <a:srgbClr val="FEE4E2">
            <a:alpha val="90000"/>
          </a:srgbClr>
        </a:solidFill>
        <a:ln>
          <a:solidFill>
            <a:srgbClr val="FEE4E2">
              <a:alpha val="90000"/>
            </a:srgbClr>
          </a:solidFill>
        </a:ln>
      </dgm:spPr>
      <dgm:t>
        <a:bodyPr/>
        <a:lstStyle/>
        <a:p>
          <a:r>
            <a:rPr lang="en-US" sz="1400" dirty="0"/>
            <a:t>-  Address and overcome limiting beliefs about creativity and strategic thinking.</a:t>
          </a:r>
        </a:p>
      </dgm:t>
    </dgm:pt>
    <dgm:pt modelId="{20BC5228-AA9D-471C-B91D-6A9C35A643B1}" type="parTrans" cxnId="{E6726368-B81B-4E61-8EF8-25D83FF66BD3}">
      <dgm:prSet/>
      <dgm:spPr/>
      <dgm:t>
        <a:bodyPr/>
        <a:lstStyle/>
        <a:p>
          <a:endParaRPr lang="en-US"/>
        </a:p>
      </dgm:t>
    </dgm:pt>
    <dgm:pt modelId="{BC4E580E-DA0B-481D-AE57-FBEF6BAA281C}" type="sibTrans" cxnId="{E6726368-B81B-4E61-8EF8-25D83FF66BD3}">
      <dgm:prSet/>
      <dgm:spPr/>
      <dgm:t>
        <a:bodyPr/>
        <a:lstStyle/>
        <a:p>
          <a:endParaRPr lang="en-US"/>
        </a:p>
      </dgm:t>
    </dgm:pt>
    <dgm:pt modelId="{9BEE5809-3DCD-4ED0-A51C-45F9C9B7D0F7}">
      <dgm:prSet custT="1"/>
      <dgm:spPr>
        <a:solidFill>
          <a:srgbClr val="FEE4E2">
            <a:alpha val="90000"/>
          </a:srgbClr>
        </a:solidFill>
        <a:ln>
          <a:solidFill>
            <a:srgbClr val="FEE4E2">
              <a:alpha val="90000"/>
            </a:srgbClr>
          </a:solidFill>
        </a:ln>
      </dgm:spPr>
      <dgm:t>
        <a:bodyPr/>
        <a:lstStyle/>
        <a:p>
          <a:r>
            <a:rPr lang="en-US" sz="1400" dirty="0"/>
            <a:t>-  Focus on learning and growing through challenges and experiences.</a:t>
          </a:r>
        </a:p>
      </dgm:t>
    </dgm:pt>
    <dgm:pt modelId="{34960297-CAB5-4C2E-9EFB-B50503CA87EE}" type="parTrans" cxnId="{4141738A-0FDD-40CE-87E6-24BF7383C201}">
      <dgm:prSet/>
      <dgm:spPr/>
      <dgm:t>
        <a:bodyPr/>
        <a:lstStyle/>
        <a:p>
          <a:endParaRPr lang="en-US"/>
        </a:p>
      </dgm:t>
    </dgm:pt>
    <dgm:pt modelId="{4CE14801-CABE-436A-9D90-FEFB90BADB41}" type="sibTrans" cxnId="{4141738A-0FDD-40CE-87E6-24BF7383C201}">
      <dgm:prSet/>
      <dgm:spPr/>
      <dgm:t>
        <a:bodyPr/>
        <a:lstStyle/>
        <a:p>
          <a:endParaRPr lang="en-US"/>
        </a:p>
      </dgm:t>
    </dgm:pt>
    <dgm:pt modelId="{279CDECE-EC64-4BA2-99B2-0CEECA5981CE}" type="pres">
      <dgm:prSet presAssocID="{A0CDB12B-101A-4A0A-AE5B-0151E2C92A90}" presName="Name0" presStyleCnt="0">
        <dgm:presLayoutVars>
          <dgm:dir/>
          <dgm:animLvl val="lvl"/>
          <dgm:resizeHandles val="exact"/>
        </dgm:presLayoutVars>
      </dgm:prSet>
      <dgm:spPr/>
    </dgm:pt>
    <dgm:pt modelId="{BDF86BE1-4625-4742-96A7-0502DD40812D}" type="pres">
      <dgm:prSet presAssocID="{DDB9C6E1-40A5-43D2-A258-CB7C32630D35}" presName="composite" presStyleCnt="0"/>
      <dgm:spPr/>
    </dgm:pt>
    <dgm:pt modelId="{C33F3FED-7B85-4DA7-AD96-72768BAD4B30}" type="pres">
      <dgm:prSet presAssocID="{DDB9C6E1-40A5-43D2-A258-CB7C32630D35}" presName="parTx" presStyleLbl="alignNode1" presStyleIdx="0" presStyleCnt="3">
        <dgm:presLayoutVars>
          <dgm:chMax val="0"/>
          <dgm:chPref val="0"/>
        </dgm:presLayoutVars>
      </dgm:prSet>
      <dgm:spPr/>
    </dgm:pt>
    <dgm:pt modelId="{A692BC45-1F7B-429D-992E-A2F2B0149B4F}" type="pres">
      <dgm:prSet presAssocID="{DDB9C6E1-40A5-43D2-A258-CB7C32630D35}" presName="desTx" presStyleLbl="alignAccFollowNode1" presStyleIdx="0" presStyleCnt="3">
        <dgm:presLayoutVars/>
      </dgm:prSet>
      <dgm:spPr/>
    </dgm:pt>
    <dgm:pt modelId="{C39C704B-0C5D-4EDD-8CA2-A8B9843D0F0D}" type="pres">
      <dgm:prSet presAssocID="{640207D4-523F-421F-844C-A603C7349C56}" presName="space" presStyleCnt="0"/>
      <dgm:spPr/>
    </dgm:pt>
    <dgm:pt modelId="{C33BA9D1-D80E-4A63-A744-2916B0ED0DC4}" type="pres">
      <dgm:prSet presAssocID="{367BE82B-84F0-4ADE-A23D-FB6AD689A4B6}" presName="composite" presStyleCnt="0"/>
      <dgm:spPr/>
    </dgm:pt>
    <dgm:pt modelId="{49731CC1-02BC-411C-977B-6BA6CFA2DCC9}" type="pres">
      <dgm:prSet presAssocID="{367BE82B-84F0-4ADE-A23D-FB6AD689A4B6}" presName="parTx" presStyleLbl="alignNode1" presStyleIdx="1" presStyleCnt="3">
        <dgm:presLayoutVars>
          <dgm:chMax val="0"/>
          <dgm:chPref val="0"/>
        </dgm:presLayoutVars>
      </dgm:prSet>
      <dgm:spPr/>
    </dgm:pt>
    <dgm:pt modelId="{587C7BC8-428B-4C21-AD71-2E9FF650D8A8}" type="pres">
      <dgm:prSet presAssocID="{367BE82B-84F0-4ADE-A23D-FB6AD689A4B6}" presName="desTx" presStyleLbl="alignAccFollowNode1" presStyleIdx="1" presStyleCnt="3">
        <dgm:presLayoutVars/>
      </dgm:prSet>
      <dgm:spPr/>
    </dgm:pt>
    <dgm:pt modelId="{D5E48A9D-C2E2-4FB9-922D-93A98923A23D}" type="pres">
      <dgm:prSet presAssocID="{E99DD61E-5576-4D29-B9A8-8C26361DAB62}" presName="space" presStyleCnt="0"/>
      <dgm:spPr/>
    </dgm:pt>
    <dgm:pt modelId="{7A20B843-6367-4211-A74C-37E451DE566C}" type="pres">
      <dgm:prSet presAssocID="{BE307F8B-A15E-4692-9560-1F265BB80811}" presName="composite" presStyleCnt="0"/>
      <dgm:spPr/>
    </dgm:pt>
    <dgm:pt modelId="{4E6A3756-A92B-4B63-96F9-E9212D435B42}" type="pres">
      <dgm:prSet presAssocID="{BE307F8B-A15E-4692-9560-1F265BB80811}" presName="parTx" presStyleLbl="alignNode1" presStyleIdx="2" presStyleCnt="3">
        <dgm:presLayoutVars>
          <dgm:chMax val="0"/>
          <dgm:chPref val="0"/>
        </dgm:presLayoutVars>
      </dgm:prSet>
      <dgm:spPr/>
    </dgm:pt>
    <dgm:pt modelId="{AD258883-D48E-4A2C-BBC3-1F91B3339AD0}" type="pres">
      <dgm:prSet presAssocID="{BE307F8B-A15E-4692-9560-1F265BB80811}" presName="desTx" presStyleLbl="alignAccFollowNode1" presStyleIdx="2" presStyleCnt="3">
        <dgm:presLayoutVars/>
      </dgm:prSet>
      <dgm:spPr/>
    </dgm:pt>
  </dgm:ptLst>
  <dgm:cxnLst>
    <dgm:cxn modelId="{022B8211-646F-4AF6-A998-7F949741A9CE}" type="presOf" srcId="{DDB9C6E1-40A5-43D2-A258-CB7C32630D35}" destId="{C33F3FED-7B85-4DA7-AD96-72768BAD4B30}" srcOrd="0" destOrd="0" presId="urn:microsoft.com/office/officeart/2016/7/layout/ChevronBlockProcess"/>
    <dgm:cxn modelId="{06D2621C-8331-416D-BF3D-579D5963B80E}" type="presOf" srcId="{A0CDB12B-101A-4A0A-AE5B-0151E2C92A90}" destId="{279CDECE-EC64-4BA2-99B2-0CEECA5981CE}" srcOrd="0" destOrd="0" presId="urn:microsoft.com/office/officeart/2016/7/layout/ChevronBlockProcess"/>
    <dgm:cxn modelId="{486B3F1E-C4D5-40F6-8924-0395EE533837}" srcId="{BE307F8B-A15E-4692-9560-1F265BB80811}" destId="{5E0A150B-E07C-458C-9E86-EEDD7B1F4508}" srcOrd="0" destOrd="0" parTransId="{F33C2711-CFB4-4656-8757-947595F00A5D}" sibTransId="{6760FFAE-BE96-470B-A816-F96DAC5241D8}"/>
    <dgm:cxn modelId="{9147C120-27B4-4B07-A7D4-6153DAF8D314}" srcId="{A0CDB12B-101A-4A0A-AE5B-0151E2C92A90}" destId="{367BE82B-84F0-4ADE-A23D-FB6AD689A4B6}" srcOrd="1" destOrd="0" parTransId="{5CEA10FB-8AE2-4864-9132-71F099766E2D}" sibTransId="{E99DD61E-5576-4D29-B9A8-8C26361DAB62}"/>
    <dgm:cxn modelId="{8E28162F-A825-4774-A950-8912846250E1}" type="presOf" srcId="{44D3540D-6D95-4285-9417-F5D670F08285}" destId="{587C7BC8-428B-4C21-AD71-2E9FF650D8A8}" srcOrd="0" destOrd="0" presId="urn:microsoft.com/office/officeart/2016/7/layout/ChevronBlockProcess"/>
    <dgm:cxn modelId="{FAB3F036-2231-4453-9A17-BE54BDD807B8}" srcId="{DDB9C6E1-40A5-43D2-A258-CB7C32630D35}" destId="{14B295FB-80F4-47FA-AFCE-24B71B3A8E59}" srcOrd="1" destOrd="0" parTransId="{5E90F7BC-D06F-4C3F-904C-61822C13C3D7}" sibTransId="{66AAB48A-33ED-476E-83D2-CDCF8D617284}"/>
    <dgm:cxn modelId="{E2B0BB3D-856C-4FFA-8220-D3CCAB840988}" srcId="{DDB9C6E1-40A5-43D2-A258-CB7C32630D35}" destId="{240C05DC-2830-4F8E-B32F-0C39AB1A99C2}" srcOrd="2" destOrd="0" parTransId="{7C319147-DBE7-4720-B232-005CFF88B06D}" sibTransId="{D73413E5-58CB-41CC-9AE5-90E75D652A4B}"/>
    <dgm:cxn modelId="{E6726368-B81B-4E61-8EF8-25D83FF66BD3}" srcId="{BE307F8B-A15E-4692-9560-1F265BB80811}" destId="{B0A258BC-8428-435B-8B55-DC4D330B19A2}" srcOrd="1" destOrd="0" parTransId="{20BC5228-AA9D-471C-B91D-6A9C35A643B1}" sibTransId="{BC4E580E-DA0B-481D-AE57-FBEF6BAA281C}"/>
    <dgm:cxn modelId="{5B340949-6FF6-4082-911C-8F8628C0901A}" type="presOf" srcId="{2026E57A-58CF-4232-A9E3-61C3BBBD2131}" destId="{A692BC45-1F7B-429D-992E-A2F2B0149B4F}" srcOrd="0" destOrd="0" presId="urn:microsoft.com/office/officeart/2016/7/layout/ChevronBlockProcess"/>
    <dgm:cxn modelId="{626C5772-5C62-406A-B7CA-59F2D02049A5}" type="presOf" srcId="{240C05DC-2830-4F8E-B32F-0C39AB1A99C2}" destId="{A692BC45-1F7B-429D-992E-A2F2B0149B4F}" srcOrd="0" destOrd="2" presId="urn:microsoft.com/office/officeart/2016/7/layout/ChevronBlockProcess"/>
    <dgm:cxn modelId="{27A2D574-F186-4AD8-A52A-75FDA53A64F6}" srcId="{A0CDB12B-101A-4A0A-AE5B-0151E2C92A90}" destId="{DDB9C6E1-40A5-43D2-A258-CB7C32630D35}" srcOrd="0" destOrd="0" parTransId="{D02F0D5F-529A-4510-93BD-B1362DDCAFA7}" sibTransId="{640207D4-523F-421F-844C-A603C7349C56}"/>
    <dgm:cxn modelId="{C758287F-D07F-4ABD-A7EC-41BA1119B67A}" type="presOf" srcId="{5E0A150B-E07C-458C-9E86-EEDD7B1F4508}" destId="{AD258883-D48E-4A2C-BBC3-1F91B3339AD0}" srcOrd="0" destOrd="0" presId="urn:microsoft.com/office/officeart/2016/7/layout/ChevronBlockProcess"/>
    <dgm:cxn modelId="{4141738A-0FDD-40CE-87E6-24BF7383C201}" srcId="{BE307F8B-A15E-4692-9560-1F265BB80811}" destId="{9BEE5809-3DCD-4ED0-A51C-45F9C9B7D0F7}" srcOrd="2" destOrd="0" parTransId="{34960297-CAB5-4C2E-9EFB-B50503CA87EE}" sibTransId="{4CE14801-CABE-436A-9D90-FEFB90BADB41}"/>
    <dgm:cxn modelId="{E65B9E93-F945-4CEE-84DA-0DEE443133BD}" srcId="{367BE82B-84F0-4ADE-A23D-FB6AD689A4B6}" destId="{44D3540D-6D95-4285-9417-F5D670F08285}" srcOrd="0" destOrd="0" parTransId="{44024643-DCD5-498B-AC84-BB2D8C871196}" sibTransId="{7A01B38C-CF57-4714-82BC-8EC25D32C59A}"/>
    <dgm:cxn modelId="{0C551A98-00C2-4D72-890C-92C7253CA1D5}" type="presOf" srcId="{BE307F8B-A15E-4692-9560-1F265BB80811}" destId="{4E6A3756-A92B-4B63-96F9-E9212D435B42}" srcOrd="0" destOrd="0" presId="urn:microsoft.com/office/officeart/2016/7/layout/ChevronBlockProcess"/>
    <dgm:cxn modelId="{24A41CAD-0140-429E-B4B5-7A55E0219FBA}" srcId="{DDB9C6E1-40A5-43D2-A258-CB7C32630D35}" destId="{2026E57A-58CF-4232-A9E3-61C3BBBD2131}" srcOrd="0" destOrd="0" parTransId="{EA5C9C75-FA00-40F8-82A8-163957C56C8B}" sibTransId="{7EC0ADBA-A89D-4170-9AA7-20A3A68B12A4}"/>
    <dgm:cxn modelId="{56A8D7B4-1302-4849-9AAE-3CAD071BD527}" type="presOf" srcId="{9BEE5809-3DCD-4ED0-A51C-45F9C9B7D0F7}" destId="{AD258883-D48E-4A2C-BBC3-1F91B3339AD0}" srcOrd="0" destOrd="2" presId="urn:microsoft.com/office/officeart/2016/7/layout/ChevronBlockProcess"/>
    <dgm:cxn modelId="{2E459AB5-7E4C-46D2-8943-37146AD487E7}" type="presOf" srcId="{14B295FB-80F4-47FA-AFCE-24B71B3A8E59}" destId="{A692BC45-1F7B-429D-992E-A2F2B0149B4F}" srcOrd="0" destOrd="1" presId="urn:microsoft.com/office/officeart/2016/7/layout/ChevronBlockProcess"/>
    <dgm:cxn modelId="{ACC01FC1-95AB-46AC-9831-A053EC7F5447}" srcId="{A0CDB12B-101A-4A0A-AE5B-0151E2C92A90}" destId="{BE307F8B-A15E-4692-9560-1F265BB80811}" srcOrd="2" destOrd="0" parTransId="{C13A2483-0D7F-41B9-9E89-A8F9D8D57BB3}" sibTransId="{288C7D32-3387-4D00-8C70-871C301372F4}"/>
    <dgm:cxn modelId="{51E8CFEF-FDB7-4D58-B9E1-9043046EB3FE}" type="presOf" srcId="{367BE82B-84F0-4ADE-A23D-FB6AD689A4B6}" destId="{49731CC1-02BC-411C-977B-6BA6CFA2DCC9}" srcOrd="0" destOrd="0" presId="urn:microsoft.com/office/officeart/2016/7/layout/ChevronBlockProcess"/>
    <dgm:cxn modelId="{F69E63F9-1E5C-4A67-82DD-B6194C654FEB}" type="presOf" srcId="{B0A258BC-8428-435B-8B55-DC4D330B19A2}" destId="{AD258883-D48E-4A2C-BBC3-1F91B3339AD0}" srcOrd="0" destOrd="1" presId="urn:microsoft.com/office/officeart/2016/7/layout/ChevronBlockProcess"/>
    <dgm:cxn modelId="{BAE493C4-42F9-46F0-BD30-36D46E1CA6FB}" type="presParOf" srcId="{279CDECE-EC64-4BA2-99B2-0CEECA5981CE}" destId="{BDF86BE1-4625-4742-96A7-0502DD40812D}" srcOrd="0" destOrd="0" presId="urn:microsoft.com/office/officeart/2016/7/layout/ChevronBlockProcess"/>
    <dgm:cxn modelId="{350A30D1-7B3A-4B53-8827-0B16FDD3D4B2}" type="presParOf" srcId="{BDF86BE1-4625-4742-96A7-0502DD40812D}" destId="{C33F3FED-7B85-4DA7-AD96-72768BAD4B30}" srcOrd="0" destOrd="0" presId="urn:microsoft.com/office/officeart/2016/7/layout/ChevronBlockProcess"/>
    <dgm:cxn modelId="{94DD0C5D-06CB-4AE0-9C21-832486FF22CE}" type="presParOf" srcId="{BDF86BE1-4625-4742-96A7-0502DD40812D}" destId="{A692BC45-1F7B-429D-992E-A2F2B0149B4F}" srcOrd="1" destOrd="0" presId="urn:microsoft.com/office/officeart/2016/7/layout/ChevronBlockProcess"/>
    <dgm:cxn modelId="{39BF9421-3704-46BB-94AD-E44FE784F3F1}" type="presParOf" srcId="{279CDECE-EC64-4BA2-99B2-0CEECA5981CE}" destId="{C39C704B-0C5D-4EDD-8CA2-A8B9843D0F0D}" srcOrd="1" destOrd="0" presId="urn:microsoft.com/office/officeart/2016/7/layout/ChevronBlockProcess"/>
    <dgm:cxn modelId="{6728457D-6A32-4109-91A7-EDF4E8569F0C}" type="presParOf" srcId="{279CDECE-EC64-4BA2-99B2-0CEECA5981CE}" destId="{C33BA9D1-D80E-4A63-A744-2916B0ED0DC4}" srcOrd="2" destOrd="0" presId="urn:microsoft.com/office/officeart/2016/7/layout/ChevronBlockProcess"/>
    <dgm:cxn modelId="{88799410-F0D1-40FA-8D20-20BFB456D221}" type="presParOf" srcId="{C33BA9D1-D80E-4A63-A744-2916B0ED0DC4}" destId="{49731CC1-02BC-411C-977B-6BA6CFA2DCC9}" srcOrd="0" destOrd="0" presId="urn:microsoft.com/office/officeart/2016/7/layout/ChevronBlockProcess"/>
    <dgm:cxn modelId="{60449E0F-9854-4329-A138-A52B750B070C}" type="presParOf" srcId="{C33BA9D1-D80E-4A63-A744-2916B0ED0DC4}" destId="{587C7BC8-428B-4C21-AD71-2E9FF650D8A8}" srcOrd="1" destOrd="0" presId="urn:microsoft.com/office/officeart/2016/7/layout/ChevronBlockProcess"/>
    <dgm:cxn modelId="{90CB471C-5BDA-4A0D-AB47-ABA28F47E012}" type="presParOf" srcId="{279CDECE-EC64-4BA2-99B2-0CEECA5981CE}" destId="{D5E48A9D-C2E2-4FB9-922D-93A98923A23D}" srcOrd="3" destOrd="0" presId="urn:microsoft.com/office/officeart/2016/7/layout/ChevronBlockProcess"/>
    <dgm:cxn modelId="{5B5CCFE9-E572-44F0-82BE-B4DADA803450}" type="presParOf" srcId="{279CDECE-EC64-4BA2-99B2-0CEECA5981CE}" destId="{7A20B843-6367-4211-A74C-37E451DE566C}" srcOrd="4" destOrd="0" presId="urn:microsoft.com/office/officeart/2016/7/layout/ChevronBlockProcess"/>
    <dgm:cxn modelId="{67B55A2E-7313-4C96-906B-43188BBC0F89}" type="presParOf" srcId="{7A20B843-6367-4211-A74C-37E451DE566C}" destId="{4E6A3756-A92B-4B63-96F9-E9212D435B42}" srcOrd="0" destOrd="0" presId="urn:microsoft.com/office/officeart/2016/7/layout/ChevronBlockProcess"/>
    <dgm:cxn modelId="{F92B377C-F58F-4024-8DD2-5AA421C13A00}" type="presParOf" srcId="{7A20B843-6367-4211-A74C-37E451DE566C}" destId="{AD258883-D48E-4A2C-BBC3-1F91B3339AD0}"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4DDF48-391B-42D6-8982-269A34BC91D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1BEAD36-65F9-4A06-8F91-431345B94E1B}">
      <dgm:prSet/>
      <dgm:spPr/>
      <dgm:t>
        <a:bodyPr/>
        <a:lstStyle/>
        <a:p>
          <a:pPr>
            <a:lnSpc>
              <a:spcPct val="100000"/>
            </a:lnSpc>
          </a:pPr>
          <a:r>
            <a:rPr lang="en-US"/>
            <a:t>Inclusive leadership fosters a culture where diversity is valued and leveraged.</a:t>
          </a:r>
        </a:p>
      </dgm:t>
    </dgm:pt>
    <dgm:pt modelId="{F9624FBD-AAD5-41C4-B740-C26210D191EB}" type="parTrans" cxnId="{C008505D-510F-4C7C-82AD-F57DFCE1F70E}">
      <dgm:prSet/>
      <dgm:spPr/>
      <dgm:t>
        <a:bodyPr/>
        <a:lstStyle/>
        <a:p>
          <a:endParaRPr lang="en-US"/>
        </a:p>
      </dgm:t>
    </dgm:pt>
    <dgm:pt modelId="{267F0214-C762-42A1-BF15-B39553771A2B}" type="sibTrans" cxnId="{C008505D-510F-4C7C-82AD-F57DFCE1F70E}">
      <dgm:prSet/>
      <dgm:spPr/>
      <dgm:t>
        <a:bodyPr/>
        <a:lstStyle/>
        <a:p>
          <a:endParaRPr lang="en-US"/>
        </a:p>
      </dgm:t>
    </dgm:pt>
    <dgm:pt modelId="{0DCA8959-7A97-4B7B-9EBD-2D4282625B43}">
      <dgm:prSet/>
      <dgm:spPr/>
      <dgm:t>
        <a:bodyPr/>
        <a:lstStyle/>
        <a:p>
          <a:pPr>
            <a:lnSpc>
              <a:spcPct val="100000"/>
            </a:lnSpc>
          </a:pPr>
          <a:r>
            <a:rPr lang="en-US"/>
            <a:t>1. Enhanced Decision Making</a:t>
          </a:r>
        </a:p>
      </dgm:t>
    </dgm:pt>
    <dgm:pt modelId="{523151BC-D9AA-47B5-A522-FDAA58041A6C}" type="parTrans" cxnId="{E233C433-F67B-4A8F-A1CE-5F800C5FAA4B}">
      <dgm:prSet/>
      <dgm:spPr/>
      <dgm:t>
        <a:bodyPr/>
        <a:lstStyle/>
        <a:p>
          <a:endParaRPr lang="en-US"/>
        </a:p>
      </dgm:t>
    </dgm:pt>
    <dgm:pt modelId="{0E3D427D-071C-4EBB-A51E-14F4B6857A4A}" type="sibTrans" cxnId="{E233C433-F67B-4A8F-A1CE-5F800C5FAA4B}">
      <dgm:prSet/>
      <dgm:spPr/>
      <dgm:t>
        <a:bodyPr/>
        <a:lstStyle/>
        <a:p>
          <a:endParaRPr lang="en-US"/>
        </a:p>
      </dgm:t>
    </dgm:pt>
    <dgm:pt modelId="{B981B662-CD4C-4367-84E1-28501D5F1E98}">
      <dgm:prSet/>
      <dgm:spPr/>
      <dgm:t>
        <a:bodyPr/>
        <a:lstStyle/>
        <a:p>
          <a:pPr>
            <a:lnSpc>
              <a:spcPct val="100000"/>
            </a:lnSpc>
          </a:pPr>
          <a:r>
            <a:rPr lang="en-US"/>
            <a:t>2. Improved Problem Solving</a:t>
          </a:r>
        </a:p>
      </dgm:t>
    </dgm:pt>
    <dgm:pt modelId="{3410BB31-F8F3-4DB7-B15A-CC70E5E045D5}" type="parTrans" cxnId="{2E0B8267-1110-45CB-96F0-101123A6821A}">
      <dgm:prSet/>
      <dgm:spPr/>
      <dgm:t>
        <a:bodyPr/>
        <a:lstStyle/>
        <a:p>
          <a:endParaRPr lang="en-US"/>
        </a:p>
      </dgm:t>
    </dgm:pt>
    <dgm:pt modelId="{B158607A-A710-4C90-8CB6-038CCF162F76}" type="sibTrans" cxnId="{2E0B8267-1110-45CB-96F0-101123A6821A}">
      <dgm:prSet/>
      <dgm:spPr/>
      <dgm:t>
        <a:bodyPr/>
        <a:lstStyle/>
        <a:p>
          <a:endParaRPr lang="en-US"/>
        </a:p>
      </dgm:t>
    </dgm:pt>
    <dgm:pt modelId="{15281862-4549-488F-AC7D-433622914920}">
      <dgm:prSet/>
      <dgm:spPr/>
      <dgm:t>
        <a:bodyPr/>
        <a:lstStyle/>
        <a:p>
          <a:pPr>
            <a:lnSpc>
              <a:spcPct val="100000"/>
            </a:lnSpc>
          </a:pPr>
          <a:r>
            <a:rPr lang="en-US"/>
            <a:t>3. Increased Employee Engagement</a:t>
          </a:r>
        </a:p>
      </dgm:t>
    </dgm:pt>
    <dgm:pt modelId="{00E4DFE3-006F-4936-824D-8295499CCE41}" type="parTrans" cxnId="{3815DD4E-D3F9-48DD-AF7E-C64D2ADC6F9B}">
      <dgm:prSet/>
      <dgm:spPr/>
      <dgm:t>
        <a:bodyPr/>
        <a:lstStyle/>
        <a:p>
          <a:endParaRPr lang="en-US"/>
        </a:p>
      </dgm:t>
    </dgm:pt>
    <dgm:pt modelId="{FC52F9E5-86BC-4BF2-A2E9-E877325E1E4A}" type="sibTrans" cxnId="{3815DD4E-D3F9-48DD-AF7E-C64D2ADC6F9B}">
      <dgm:prSet/>
      <dgm:spPr/>
      <dgm:t>
        <a:bodyPr/>
        <a:lstStyle/>
        <a:p>
          <a:endParaRPr lang="en-US"/>
        </a:p>
      </dgm:t>
    </dgm:pt>
    <dgm:pt modelId="{BCCEDE28-1324-4387-B384-000807E570F0}">
      <dgm:prSet/>
      <dgm:spPr/>
      <dgm:t>
        <a:bodyPr/>
        <a:lstStyle/>
        <a:p>
          <a:pPr>
            <a:lnSpc>
              <a:spcPct val="100000"/>
            </a:lnSpc>
          </a:pPr>
          <a:r>
            <a:rPr lang="en-US"/>
            <a:t>4. Broader Market Understanding</a:t>
          </a:r>
        </a:p>
      </dgm:t>
    </dgm:pt>
    <dgm:pt modelId="{4BB25B9C-4DDC-4A79-AC50-42285685FAD9}" type="parTrans" cxnId="{F2DD1C87-3AC0-487E-9A2E-17D88392250F}">
      <dgm:prSet/>
      <dgm:spPr/>
      <dgm:t>
        <a:bodyPr/>
        <a:lstStyle/>
        <a:p>
          <a:endParaRPr lang="en-US"/>
        </a:p>
      </dgm:t>
    </dgm:pt>
    <dgm:pt modelId="{9DDCA3E5-FB1C-4D3F-A646-F081F99CD727}" type="sibTrans" cxnId="{F2DD1C87-3AC0-487E-9A2E-17D88392250F}">
      <dgm:prSet/>
      <dgm:spPr/>
      <dgm:t>
        <a:bodyPr/>
        <a:lstStyle/>
        <a:p>
          <a:endParaRPr lang="en-US"/>
        </a:p>
      </dgm:t>
    </dgm:pt>
    <dgm:pt modelId="{2C78AEA9-A3FC-425F-9F57-0A133FEA6556}" type="pres">
      <dgm:prSet presAssocID="{084DDF48-391B-42D6-8982-269A34BC91DB}" presName="root" presStyleCnt="0">
        <dgm:presLayoutVars>
          <dgm:dir/>
          <dgm:resizeHandles val="exact"/>
        </dgm:presLayoutVars>
      </dgm:prSet>
      <dgm:spPr/>
    </dgm:pt>
    <dgm:pt modelId="{90BE11FA-70D0-42A4-8B19-5AB536ABA82A}" type="pres">
      <dgm:prSet presAssocID="{51BEAD36-65F9-4A06-8F91-431345B94E1B}" presName="compNode" presStyleCnt="0"/>
      <dgm:spPr/>
    </dgm:pt>
    <dgm:pt modelId="{5E3106A2-47B5-4FDF-9BC8-A0216903FAEB}" type="pres">
      <dgm:prSet presAssocID="{51BEAD36-65F9-4A06-8F91-431345B94E1B}" presName="bgRect" presStyleLbl="bgShp" presStyleIdx="0" presStyleCnt="5"/>
      <dgm:spPr/>
    </dgm:pt>
    <dgm:pt modelId="{41006A5B-3905-4C41-B3CE-2D61422247EB}" type="pres">
      <dgm:prSet presAssocID="{51BEAD36-65F9-4A06-8F91-431345B94E1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rgbClr val="9F5FCF"/>
          </a:solidFill>
        </a:ln>
      </dgm:spPr>
    </dgm:pt>
    <dgm:pt modelId="{EBA3CCC6-BA57-4E47-8ED3-E7D0E8AC14A8}" type="pres">
      <dgm:prSet presAssocID="{51BEAD36-65F9-4A06-8F91-431345B94E1B}" presName="spaceRect" presStyleCnt="0"/>
      <dgm:spPr/>
    </dgm:pt>
    <dgm:pt modelId="{F7302607-3336-4165-A802-AE0D2CE724F9}" type="pres">
      <dgm:prSet presAssocID="{51BEAD36-65F9-4A06-8F91-431345B94E1B}" presName="parTx" presStyleLbl="revTx" presStyleIdx="0" presStyleCnt="5">
        <dgm:presLayoutVars>
          <dgm:chMax val="0"/>
          <dgm:chPref val="0"/>
        </dgm:presLayoutVars>
      </dgm:prSet>
      <dgm:spPr/>
    </dgm:pt>
    <dgm:pt modelId="{A347C750-9AAA-440B-811A-D01CB0903A35}" type="pres">
      <dgm:prSet presAssocID="{267F0214-C762-42A1-BF15-B39553771A2B}" presName="sibTrans" presStyleCnt="0"/>
      <dgm:spPr/>
    </dgm:pt>
    <dgm:pt modelId="{8DF01163-69BC-43FB-A979-F61FE0660C42}" type="pres">
      <dgm:prSet presAssocID="{0DCA8959-7A97-4B7B-9EBD-2D4282625B43}" presName="compNode" presStyleCnt="0"/>
      <dgm:spPr/>
    </dgm:pt>
    <dgm:pt modelId="{A67069BE-99BD-4E8A-BBBA-C5317B11CAFD}" type="pres">
      <dgm:prSet presAssocID="{0DCA8959-7A97-4B7B-9EBD-2D4282625B43}" presName="bgRect" presStyleLbl="bgShp" presStyleIdx="1" presStyleCnt="5"/>
      <dgm:spPr/>
    </dgm:pt>
    <dgm:pt modelId="{1C138C6D-3C4B-4AB3-B9CE-8D115F16D796}" type="pres">
      <dgm:prSet presAssocID="{0DCA8959-7A97-4B7B-9EBD-2D4282625B4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3FB99424-3386-41C7-BFE2-8907045747DC}" type="pres">
      <dgm:prSet presAssocID="{0DCA8959-7A97-4B7B-9EBD-2D4282625B43}" presName="spaceRect" presStyleCnt="0"/>
      <dgm:spPr/>
    </dgm:pt>
    <dgm:pt modelId="{AEEC7654-802B-4E47-8B4C-1B56A44FD172}" type="pres">
      <dgm:prSet presAssocID="{0DCA8959-7A97-4B7B-9EBD-2D4282625B43}" presName="parTx" presStyleLbl="revTx" presStyleIdx="1" presStyleCnt="5">
        <dgm:presLayoutVars>
          <dgm:chMax val="0"/>
          <dgm:chPref val="0"/>
        </dgm:presLayoutVars>
      </dgm:prSet>
      <dgm:spPr/>
    </dgm:pt>
    <dgm:pt modelId="{C734188D-F0BC-4037-A6DA-ABE2BC097C15}" type="pres">
      <dgm:prSet presAssocID="{0E3D427D-071C-4EBB-A51E-14F4B6857A4A}" presName="sibTrans" presStyleCnt="0"/>
      <dgm:spPr/>
    </dgm:pt>
    <dgm:pt modelId="{37257184-9FEE-4A42-B7CD-7EBA50A931EB}" type="pres">
      <dgm:prSet presAssocID="{B981B662-CD4C-4367-84E1-28501D5F1E98}" presName="compNode" presStyleCnt="0"/>
      <dgm:spPr/>
    </dgm:pt>
    <dgm:pt modelId="{424AD68F-26CA-4BAE-8EA1-72FA1EAF0897}" type="pres">
      <dgm:prSet presAssocID="{B981B662-CD4C-4367-84E1-28501D5F1E98}" presName="bgRect" presStyleLbl="bgShp" presStyleIdx="2" presStyleCnt="5"/>
      <dgm:spPr/>
    </dgm:pt>
    <dgm:pt modelId="{97A6E00C-1315-46B6-9813-168B4D0D6C7A}" type="pres">
      <dgm:prSet presAssocID="{B981B662-CD4C-4367-84E1-28501D5F1E9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uzzle"/>
        </a:ext>
      </dgm:extLst>
    </dgm:pt>
    <dgm:pt modelId="{9078ED1A-51D6-48AB-8C3E-2166B62FAC10}" type="pres">
      <dgm:prSet presAssocID="{B981B662-CD4C-4367-84E1-28501D5F1E98}" presName="spaceRect" presStyleCnt="0"/>
      <dgm:spPr/>
    </dgm:pt>
    <dgm:pt modelId="{86C41C7A-E3E2-4B78-9EE7-D95A09B7DEE6}" type="pres">
      <dgm:prSet presAssocID="{B981B662-CD4C-4367-84E1-28501D5F1E98}" presName="parTx" presStyleLbl="revTx" presStyleIdx="2" presStyleCnt="5">
        <dgm:presLayoutVars>
          <dgm:chMax val="0"/>
          <dgm:chPref val="0"/>
        </dgm:presLayoutVars>
      </dgm:prSet>
      <dgm:spPr/>
    </dgm:pt>
    <dgm:pt modelId="{515EF675-DEA3-438D-902E-5E0E507DB74F}" type="pres">
      <dgm:prSet presAssocID="{B158607A-A710-4C90-8CB6-038CCF162F76}" presName="sibTrans" presStyleCnt="0"/>
      <dgm:spPr/>
    </dgm:pt>
    <dgm:pt modelId="{87070A71-6E44-475E-B0AF-2407C8FF319B}" type="pres">
      <dgm:prSet presAssocID="{15281862-4549-488F-AC7D-433622914920}" presName="compNode" presStyleCnt="0"/>
      <dgm:spPr/>
    </dgm:pt>
    <dgm:pt modelId="{9B784023-7C94-40BA-B0FA-C1BBCDAA233B}" type="pres">
      <dgm:prSet presAssocID="{15281862-4549-488F-AC7D-433622914920}" presName="bgRect" presStyleLbl="bgShp" presStyleIdx="3" presStyleCnt="5"/>
      <dgm:spPr/>
    </dgm:pt>
    <dgm:pt modelId="{89ADFA8B-5726-468C-BF0C-F9965871ACB1}" type="pres">
      <dgm:prSet presAssocID="{15281862-4549-488F-AC7D-43362291492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82F701AC-3A7F-46A2-9BDC-94CF7A291D8B}" type="pres">
      <dgm:prSet presAssocID="{15281862-4549-488F-AC7D-433622914920}" presName="spaceRect" presStyleCnt="0"/>
      <dgm:spPr/>
    </dgm:pt>
    <dgm:pt modelId="{B26C0B67-ED85-45E0-A2C3-427DBA90FCCC}" type="pres">
      <dgm:prSet presAssocID="{15281862-4549-488F-AC7D-433622914920}" presName="parTx" presStyleLbl="revTx" presStyleIdx="3" presStyleCnt="5">
        <dgm:presLayoutVars>
          <dgm:chMax val="0"/>
          <dgm:chPref val="0"/>
        </dgm:presLayoutVars>
      </dgm:prSet>
      <dgm:spPr/>
    </dgm:pt>
    <dgm:pt modelId="{B35228A6-FD4A-4D2A-AC1B-FC23A60DEE58}" type="pres">
      <dgm:prSet presAssocID="{FC52F9E5-86BC-4BF2-A2E9-E877325E1E4A}" presName="sibTrans" presStyleCnt="0"/>
      <dgm:spPr/>
    </dgm:pt>
    <dgm:pt modelId="{4E7131EE-BA63-4AF3-890A-D0DFEE59129B}" type="pres">
      <dgm:prSet presAssocID="{BCCEDE28-1324-4387-B384-000807E570F0}" presName="compNode" presStyleCnt="0"/>
      <dgm:spPr/>
    </dgm:pt>
    <dgm:pt modelId="{D3102951-59D5-4AD9-98CD-2B50F1F59FE0}" type="pres">
      <dgm:prSet presAssocID="{BCCEDE28-1324-4387-B384-000807E570F0}" presName="bgRect" presStyleLbl="bgShp" presStyleIdx="4" presStyleCnt="5"/>
      <dgm:spPr/>
    </dgm:pt>
    <dgm:pt modelId="{C2820CDA-900C-4ADB-83DC-65A965A6C057}" type="pres">
      <dgm:prSet presAssocID="{BCCEDE28-1324-4387-B384-000807E570F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C59E3E26-5A18-44BB-B4B6-DEF9AA475E22}" type="pres">
      <dgm:prSet presAssocID="{BCCEDE28-1324-4387-B384-000807E570F0}" presName="spaceRect" presStyleCnt="0"/>
      <dgm:spPr/>
    </dgm:pt>
    <dgm:pt modelId="{228FFAAB-07B1-4730-90FA-E3A35CD79220}" type="pres">
      <dgm:prSet presAssocID="{BCCEDE28-1324-4387-B384-000807E570F0}" presName="parTx" presStyleLbl="revTx" presStyleIdx="4" presStyleCnt="5">
        <dgm:presLayoutVars>
          <dgm:chMax val="0"/>
          <dgm:chPref val="0"/>
        </dgm:presLayoutVars>
      </dgm:prSet>
      <dgm:spPr/>
    </dgm:pt>
  </dgm:ptLst>
  <dgm:cxnLst>
    <dgm:cxn modelId="{0BF5971A-100F-4EE7-B27E-96D5AD967274}" type="presOf" srcId="{BCCEDE28-1324-4387-B384-000807E570F0}" destId="{228FFAAB-07B1-4730-90FA-E3A35CD79220}" srcOrd="0" destOrd="0" presId="urn:microsoft.com/office/officeart/2018/2/layout/IconVerticalSolidList"/>
    <dgm:cxn modelId="{60EC982E-FD67-4613-A8D3-8247C3838970}" type="presOf" srcId="{084DDF48-391B-42D6-8982-269A34BC91DB}" destId="{2C78AEA9-A3FC-425F-9F57-0A133FEA6556}" srcOrd="0" destOrd="0" presId="urn:microsoft.com/office/officeart/2018/2/layout/IconVerticalSolidList"/>
    <dgm:cxn modelId="{E233C433-F67B-4A8F-A1CE-5F800C5FAA4B}" srcId="{084DDF48-391B-42D6-8982-269A34BC91DB}" destId="{0DCA8959-7A97-4B7B-9EBD-2D4282625B43}" srcOrd="1" destOrd="0" parTransId="{523151BC-D9AA-47B5-A522-FDAA58041A6C}" sibTransId="{0E3D427D-071C-4EBB-A51E-14F4B6857A4A}"/>
    <dgm:cxn modelId="{7959D834-2FC8-43CD-B886-E42C5CDB008D}" type="presOf" srcId="{0DCA8959-7A97-4B7B-9EBD-2D4282625B43}" destId="{AEEC7654-802B-4E47-8B4C-1B56A44FD172}" srcOrd="0" destOrd="0" presId="urn:microsoft.com/office/officeart/2018/2/layout/IconVerticalSolidList"/>
    <dgm:cxn modelId="{C008505D-510F-4C7C-82AD-F57DFCE1F70E}" srcId="{084DDF48-391B-42D6-8982-269A34BC91DB}" destId="{51BEAD36-65F9-4A06-8F91-431345B94E1B}" srcOrd="0" destOrd="0" parTransId="{F9624FBD-AAD5-41C4-B740-C26210D191EB}" sibTransId="{267F0214-C762-42A1-BF15-B39553771A2B}"/>
    <dgm:cxn modelId="{6BF23147-0127-44BD-9355-7C1D2AF63388}" type="presOf" srcId="{51BEAD36-65F9-4A06-8F91-431345B94E1B}" destId="{F7302607-3336-4165-A802-AE0D2CE724F9}" srcOrd="0" destOrd="0" presId="urn:microsoft.com/office/officeart/2018/2/layout/IconVerticalSolidList"/>
    <dgm:cxn modelId="{2E0B8267-1110-45CB-96F0-101123A6821A}" srcId="{084DDF48-391B-42D6-8982-269A34BC91DB}" destId="{B981B662-CD4C-4367-84E1-28501D5F1E98}" srcOrd="2" destOrd="0" parTransId="{3410BB31-F8F3-4DB7-B15A-CC70E5E045D5}" sibTransId="{B158607A-A710-4C90-8CB6-038CCF162F76}"/>
    <dgm:cxn modelId="{3815DD4E-D3F9-48DD-AF7E-C64D2ADC6F9B}" srcId="{084DDF48-391B-42D6-8982-269A34BC91DB}" destId="{15281862-4549-488F-AC7D-433622914920}" srcOrd="3" destOrd="0" parTransId="{00E4DFE3-006F-4936-824D-8295499CCE41}" sibTransId="{FC52F9E5-86BC-4BF2-A2E9-E877325E1E4A}"/>
    <dgm:cxn modelId="{F2DD1C87-3AC0-487E-9A2E-17D88392250F}" srcId="{084DDF48-391B-42D6-8982-269A34BC91DB}" destId="{BCCEDE28-1324-4387-B384-000807E570F0}" srcOrd="4" destOrd="0" parTransId="{4BB25B9C-4DDC-4A79-AC50-42285685FAD9}" sibTransId="{9DDCA3E5-FB1C-4D3F-A646-F081F99CD727}"/>
    <dgm:cxn modelId="{806185C0-AA50-4208-85A6-F6C1E2E62E3D}" type="presOf" srcId="{15281862-4549-488F-AC7D-433622914920}" destId="{B26C0B67-ED85-45E0-A2C3-427DBA90FCCC}" srcOrd="0" destOrd="0" presId="urn:microsoft.com/office/officeart/2018/2/layout/IconVerticalSolidList"/>
    <dgm:cxn modelId="{6160CCDA-A3AC-4B61-9441-AADF309DB02C}" type="presOf" srcId="{B981B662-CD4C-4367-84E1-28501D5F1E98}" destId="{86C41C7A-E3E2-4B78-9EE7-D95A09B7DEE6}" srcOrd="0" destOrd="0" presId="urn:microsoft.com/office/officeart/2018/2/layout/IconVerticalSolidList"/>
    <dgm:cxn modelId="{21CAAAC0-7318-4B30-B9BE-D85EFA65A222}" type="presParOf" srcId="{2C78AEA9-A3FC-425F-9F57-0A133FEA6556}" destId="{90BE11FA-70D0-42A4-8B19-5AB536ABA82A}" srcOrd="0" destOrd="0" presId="urn:microsoft.com/office/officeart/2018/2/layout/IconVerticalSolidList"/>
    <dgm:cxn modelId="{5A472B1B-588F-47C0-A58C-68F077ADD416}" type="presParOf" srcId="{90BE11FA-70D0-42A4-8B19-5AB536ABA82A}" destId="{5E3106A2-47B5-4FDF-9BC8-A0216903FAEB}" srcOrd="0" destOrd="0" presId="urn:microsoft.com/office/officeart/2018/2/layout/IconVerticalSolidList"/>
    <dgm:cxn modelId="{A073F291-2494-416E-B119-B17E6DF11BCB}" type="presParOf" srcId="{90BE11FA-70D0-42A4-8B19-5AB536ABA82A}" destId="{41006A5B-3905-4C41-B3CE-2D61422247EB}" srcOrd="1" destOrd="0" presId="urn:microsoft.com/office/officeart/2018/2/layout/IconVerticalSolidList"/>
    <dgm:cxn modelId="{DA8CA0A4-754F-432A-8D2D-FBEC82327A3D}" type="presParOf" srcId="{90BE11FA-70D0-42A4-8B19-5AB536ABA82A}" destId="{EBA3CCC6-BA57-4E47-8ED3-E7D0E8AC14A8}" srcOrd="2" destOrd="0" presId="urn:microsoft.com/office/officeart/2018/2/layout/IconVerticalSolidList"/>
    <dgm:cxn modelId="{668BA071-71DA-49D1-818F-843BA0051ACA}" type="presParOf" srcId="{90BE11FA-70D0-42A4-8B19-5AB536ABA82A}" destId="{F7302607-3336-4165-A802-AE0D2CE724F9}" srcOrd="3" destOrd="0" presId="urn:microsoft.com/office/officeart/2018/2/layout/IconVerticalSolidList"/>
    <dgm:cxn modelId="{1CD90B4B-A75B-463A-BDEB-9E5A745CE654}" type="presParOf" srcId="{2C78AEA9-A3FC-425F-9F57-0A133FEA6556}" destId="{A347C750-9AAA-440B-811A-D01CB0903A35}" srcOrd="1" destOrd="0" presId="urn:microsoft.com/office/officeart/2018/2/layout/IconVerticalSolidList"/>
    <dgm:cxn modelId="{A2F89E52-6E4F-49FE-AF0D-6946F795369B}" type="presParOf" srcId="{2C78AEA9-A3FC-425F-9F57-0A133FEA6556}" destId="{8DF01163-69BC-43FB-A979-F61FE0660C42}" srcOrd="2" destOrd="0" presId="urn:microsoft.com/office/officeart/2018/2/layout/IconVerticalSolidList"/>
    <dgm:cxn modelId="{6F86B8CC-8A6E-4C6E-A28A-65AA311EE73C}" type="presParOf" srcId="{8DF01163-69BC-43FB-A979-F61FE0660C42}" destId="{A67069BE-99BD-4E8A-BBBA-C5317B11CAFD}" srcOrd="0" destOrd="0" presId="urn:microsoft.com/office/officeart/2018/2/layout/IconVerticalSolidList"/>
    <dgm:cxn modelId="{D32323AE-48D8-4A59-850B-FA8FC1999001}" type="presParOf" srcId="{8DF01163-69BC-43FB-A979-F61FE0660C42}" destId="{1C138C6D-3C4B-4AB3-B9CE-8D115F16D796}" srcOrd="1" destOrd="0" presId="urn:microsoft.com/office/officeart/2018/2/layout/IconVerticalSolidList"/>
    <dgm:cxn modelId="{C5F4FE39-F5DB-4742-8125-960A350672D7}" type="presParOf" srcId="{8DF01163-69BC-43FB-A979-F61FE0660C42}" destId="{3FB99424-3386-41C7-BFE2-8907045747DC}" srcOrd="2" destOrd="0" presId="urn:microsoft.com/office/officeart/2018/2/layout/IconVerticalSolidList"/>
    <dgm:cxn modelId="{4B6DF529-7523-4B28-B249-A281D985312E}" type="presParOf" srcId="{8DF01163-69BC-43FB-A979-F61FE0660C42}" destId="{AEEC7654-802B-4E47-8B4C-1B56A44FD172}" srcOrd="3" destOrd="0" presId="urn:microsoft.com/office/officeart/2018/2/layout/IconVerticalSolidList"/>
    <dgm:cxn modelId="{9D4E55D4-9680-4BEA-AD9A-7AD2294214C0}" type="presParOf" srcId="{2C78AEA9-A3FC-425F-9F57-0A133FEA6556}" destId="{C734188D-F0BC-4037-A6DA-ABE2BC097C15}" srcOrd="3" destOrd="0" presId="urn:microsoft.com/office/officeart/2018/2/layout/IconVerticalSolidList"/>
    <dgm:cxn modelId="{1B0C4399-4965-447E-AAC7-3FC231142F8A}" type="presParOf" srcId="{2C78AEA9-A3FC-425F-9F57-0A133FEA6556}" destId="{37257184-9FEE-4A42-B7CD-7EBA50A931EB}" srcOrd="4" destOrd="0" presId="urn:microsoft.com/office/officeart/2018/2/layout/IconVerticalSolidList"/>
    <dgm:cxn modelId="{B047DF40-ED08-4FE7-8E0A-8F74B8B521A3}" type="presParOf" srcId="{37257184-9FEE-4A42-B7CD-7EBA50A931EB}" destId="{424AD68F-26CA-4BAE-8EA1-72FA1EAF0897}" srcOrd="0" destOrd="0" presId="urn:microsoft.com/office/officeart/2018/2/layout/IconVerticalSolidList"/>
    <dgm:cxn modelId="{AB359093-A4A9-4316-AAD3-F982E6051F94}" type="presParOf" srcId="{37257184-9FEE-4A42-B7CD-7EBA50A931EB}" destId="{97A6E00C-1315-46B6-9813-168B4D0D6C7A}" srcOrd="1" destOrd="0" presId="urn:microsoft.com/office/officeart/2018/2/layout/IconVerticalSolidList"/>
    <dgm:cxn modelId="{D8F343D8-44CD-4F28-94CD-B7C0601BD1AD}" type="presParOf" srcId="{37257184-9FEE-4A42-B7CD-7EBA50A931EB}" destId="{9078ED1A-51D6-48AB-8C3E-2166B62FAC10}" srcOrd="2" destOrd="0" presId="urn:microsoft.com/office/officeart/2018/2/layout/IconVerticalSolidList"/>
    <dgm:cxn modelId="{AEA4CF49-6C65-4262-B356-7E25EDEE9412}" type="presParOf" srcId="{37257184-9FEE-4A42-B7CD-7EBA50A931EB}" destId="{86C41C7A-E3E2-4B78-9EE7-D95A09B7DEE6}" srcOrd="3" destOrd="0" presId="urn:microsoft.com/office/officeart/2018/2/layout/IconVerticalSolidList"/>
    <dgm:cxn modelId="{1FE2EF5B-6DD9-4020-8E3D-58F470E0C347}" type="presParOf" srcId="{2C78AEA9-A3FC-425F-9F57-0A133FEA6556}" destId="{515EF675-DEA3-438D-902E-5E0E507DB74F}" srcOrd="5" destOrd="0" presId="urn:microsoft.com/office/officeart/2018/2/layout/IconVerticalSolidList"/>
    <dgm:cxn modelId="{6A7B1BDC-B76A-4285-B143-AB9B892B1E14}" type="presParOf" srcId="{2C78AEA9-A3FC-425F-9F57-0A133FEA6556}" destId="{87070A71-6E44-475E-B0AF-2407C8FF319B}" srcOrd="6" destOrd="0" presId="urn:microsoft.com/office/officeart/2018/2/layout/IconVerticalSolidList"/>
    <dgm:cxn modelId="{F12B5405-EB80-4FE3-A155-A8B46ABE7788}" type="presParOf" srcId="{87070A71-6E44-475E-B0AF-2407C8FF319B}" destId="{9B784023-7C94-40BA-B0FA-C1BBCDAA233B}" srcOrd="0" destOrd="0" presId="urn:microsoft.com/office/officeart/2018/2/layout/IconVerticalSolidList"/>
    <dgm:cxn modelId="{AD64F049-73E6-48BF-8509-510B54B72F4E}" type="presParOf" srcId="{87070A71-6E44-475E-B0AF-2407C8FF319B}" destId="{89ADFA8B-5726-468C-BF0C-F9965871ACB1}" srcOrd="1" destOrd="0" presId="urn:microsoft.com/office/officeart/2018/2/layout/IconVerticalSolidList"/>
    <dgm:cxn modelId="{A1297D98-136C-4424-BA60-F3492A19E18C}" type="presParOf" srcId="{87070A71-6E44-475E-B0AF-2407C8FF319B}" destId="{82F701AC-3A7F-46A2-9BDC-94CF7A291D8B}" srcOrd="2" destOrd="0" presId="urn:microsoft.com/office/officeart/2018/2/layout/IconVerticalSolidList"/>
    <dgm:cxn modelId="{1A4E7A31-D3B6-405A-BB2D-7D88CBB00C6E}" type="presParOf" srcId="{87070A71-6E44-475E-B0AF-2407C8FF319B}" destId="{B26C0B67-ED85-45E0-A2C3-427DBA90FCCC}" srcOrd="3" destOrd="0" presId="urn:microsoft.com/office/officeart/2018/2/layout/IconVerticalSolidList"/>
    <dgm:cxn modelId="{57F53CAF-C2FE-4348-9699-F09137A0E3D7}" type="presParOf" srcId="{2C78AEA9-A3FC-425F-9F57-0A133FEA6556}" destId="{B35228A6-FD4A-4D2A-AC1B-FC23A60DEE58}" srcOrd="7" destOrd="0" presId="urn:microsoft.com/office/officeart/2018/2/layout/IconVerticalSolidList"/>
    <dgm:cxn modelId="{F9273524-236F-45A9-B258-021E04417C67}" type="presParOf" srcId="{2C78AEA9-A3FC-425F-9F57-0A133FEA6556}" destId="{4E7131EE-BA63-4AF3-890A-D0DFEE59129B}" srcOrd="8" destOrd="0" presId="urn:microsoft.com/office/officeart/2018/2/layout/IconVerticalSolidList"/>
    <dgm:cxn modelId="{EB466FE9-A940-440F-9378-7D495B858ECA}" type="presParOf" srcId="{4E7131EE-BA63-4AF3-890A-D0DFEE59129B}" destId="{D3102951-59D5-4AD9-98CD-2B50F1F59FE0}" srcOrd="0" destOrd="0" presId="urn:microsoft.com/office/officeart/2018/2/layout/IconVerticalSolidList"/>
    <dgm:cxn modelId="{A7DAFD33-84E6-4C5C-A0A0-E65821306EB6}" type="presParOf" srcId="{4E7131EE-BA63-4AF3-890A-D0DFEE59129B}" destId="{C2820CDA-900C-4ADB-83DC-65A965A6C057}" srcOrd="1" destOrd="0" presId="urn:microsoft.com/office/officeart/2018/2/layout/IconVerticalSolidList"/>
    <dgm:cxn modelId="{A28CBA9E-91FD-4ACC-936D-D45330942403}" type="presParOf" srcId="{4E7131EE-BA63-4AF3-890A-D0DFEE59129B}" destId="{C59E3E26-5A18-44BB-B4B6-DEF9AA475E22}" srcOrd="2" destOrd="0" presId="urn:microsoft.com/office/officeart/2018/2/layout/IconVerticalSolidList"/>
    <dgm:cxn modelId="{C9D2EEFB-6909-4270-BEE3-F7006EB0A48C}" type="presParOf" srcId="{4E7131EE-BA63-4AF3-890A-D0DFEE59129B}" destId="{228FFAAB-07B1-4730-90FA-E3A35CD7922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475D5CCA-443D-40F7-B2F6-D4C156EA7D3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99C63FA-7566-457B-AE57-A43FC30F095F}">
      <dgm:prSet phldrT="[Text]"/>
      <dgm:spPr>
        <a:solidFill>
          <a:srgbClr val="C00000"/>
        </a:solidFill>
      </dgm:spPr>
      <dgm:t>
        <a:bodyPr/>
        <a:lstStyle/>
        <a:p>
          <a:r>
            <a:rPr lang="en-US"/>
            <a:t>Leader</a:t>
          </a:r>
        </a:p>
      </dgm:t>
    </dgm:pt>
    <dgm:pt modelId="{4C65A50B-F53C-49E1-A38E-F20682D0EE75}" type="parTrans" cxnId="{B4C3BC3D-AD2F-497D-814E-CA3BD8F3CFF4}">
      <dgm:prSet/>
      <dgm:spPr/>
      <dgm:t>
        <a:bodyPr/>
        <a:lstStyle/>
        <a:p>
          <a:endParaRPr lang="en-US"/>
        </a:p>
      </dgm:t>
    </dgm:pt>
    <dgm:pt modelId="{9FF09CAF-0F03-4608-85F0-BA5A3C53026F}" type="sibTrans" cxnId="{B4C3BC3D-AD2F-497D-814E-CA3BD8F3CFF4}">
      <dgm:prSet/>
      <dgm:spPr/>
      <dgm:t>
        <a:bodyPr/>
        <a:lstStyle/>
        <a:p>
          <a:endParaRPr lang="en-US"/>
        </a:p>
      </dgm:t>
    </dgm:pt>
    <dgm:pt modelId="{8B9505DF-012A-4ADE-9209-9FEC29DF6293}">
      <dgm:prSet phldrT="[Text]"/>
      <dgm:spPr>
        <a:solidFill>
          <a:srgbClr val="00B050"/>
        </a:solidFill>
      </dgm:spPr>
      <dgm:t>
        <a:bodyPr/>
        <a:lstStyle/>
        <a:p>
          <a:r>
            <a:rPr lang="en-US"/>
            <a:t>Isolates</a:t>
          </a:r>
        </a:p>
      </dgm:t>
    </dgm:pt>
    <dgm:pt modelId="{AE21AE0F-3FCC-400D-A306-5988A282E9F9}" type="parTrans" cxnId="{930609F9-ED94-4D42-8F5E-3A20EC48407C}">
      <dgm:prSet/>
      <dgm:spPr/>
      <dgm:t>
        <a:bodyPr/>
        <a:lstStyle/>
        <a:p>
          <a:endParaRPr lang="en-US"/>
        </a:p>
      </dgm:t>
    </dgm:pt>
    <dgm:pt modelId="{F4C97450-C309-4148-935C-B5D92112BF1E}" type="sibTrans" cxnId="{930609F9-ED94-4D42-8F5E-3A20EC48407C}">
      <dgm:prSet/>
      <dgm:spPr/>
      <dgm:t>
        <a:bodyPr/>
        <a:lstStyle/>
        <a:p>
          <a:endParaRPr lang="en-US"/>
        </a:p>
      </dgm:t>
    </dgm:pt>
    <dgm:pt modelId="{58408846-FD1F-44C4-B585-2791254317C6}">
      <dgm:prSet phldrT="[Text]"/>
      <dgm:spPr>
        <a:solidFill>
          <a:srgbClr val="00B0F0"/>
        </a:solidFill>
      </dgm:spPr>
      <dgm:t>
        <a:bodyPr/>
        <a:lstStyle/>
        <a:p>
          <a:r>
            <a:rPr lang="en-US"/>
            <a:t>Bystanders</a:t>
          </a:r>
        </a:p>
      </dgm:t>
    </dgm:pt>
    <dgm:pt modelId="{840CCB98-339A-49A3-963B-0EBCEDB27A55}" type="parTrans" cxnId="{9EE33588-B18D-4401-9F39-419C0E75417E}">
      <dgm:prSet/>
      <dgm:spPr/>
      <dgm:t>
        <a:bodyPr/>
        <a:lstStyle/>
        <a:p>
          <a:endParaRPr lang="en-US"/>
        </a:p>
      </dgm:t>
    </dgm:pt>
    <dgm:pt modelId="{F0B82148-3396-4950-A70C-0AEFA81AA65B}" type="sibTrans" cxnId="{9EE33588-B18D-4401-9F39-419C0E75417E}">
      <dgm:prSet/>
      <dgm:spPr/>
      <dgm:t>
        <a:bodyPr/>
        <a:lstStyle/>
        <a:p>
          <a:endParaRPr lang="en-US"/>
        </a:p>
      </dgm:t>
    </dgm:pt>
    <dgm:pt modelId="{8CD46039-2BE5-48FF-9B89-438D8C43AA70}">
      <dgm:prSet phldrT="[Text]"/>
      <dgm:spPr>
        <a:solidFill>
          <a:srgbClr val="9F5FCF"/>
        </a:solidFill>
      </dgm:spPr>
      <dgm:t>
        <a:bodyPr/>
        <a:lstStyle/>
        <a:p>
          <a:r>
            <a:rPr lang="en-US"/>
            <a:t>Participants </a:t>
          </a:r>
        </a:p>
      </dgm:t>
    </dgm:pt>
    <dgm:pt modelId="{24B9C009-7A09-4A4B-AB91-830900E673AA}" type="parTrans" cxnId="{38238785-5134-45CA-8C3B-5A6D706BC279}">
      <dgm:prSet/>
      <dgm:spPr/>
      <dgm:t>
        <a:bodyPr/>
        <a:lstStyle/>
        <a:p>
          <a:endParaRPr lang="en-US"/>
        </a:p>
      </dgm:t>
    </dgm:pt>
    <dgm:pt modelId="{6AED5BB9-A1C0-4081-858C-D537A3EFFB34}" type="sibTrans" cxnId="{38238785-5134-45CA-8C3B-5A6D706BC279}">
      <dgm:prSet/>
      <dgm:spPr/>
      <dgm:t>
        <a:bodyPr/>
        <a:lstStyle/>
        <a:p>
          <a:endParaRPr lang="en-US"/>
        </a:p>
      </dgm:t>
    </dgm:pt>
    <dgm:pt modelId="{6B49FD0B-FF2E-41B1-88DD-8B4E71BC30A9}">
      <dgm:prSet/>
      <dgm:spPr>
        <a:ln>
          <a:solidFill>
            <a:srgbClr val="FFC000"/>
          </a:solidFill>
        </a:ln>
      </dgm:spPr>
      <dgm:t>
        <a:bodyPr/>
        <a:lstStyle/>
        <a:p>
          <a:r>
            <a:rPr lang="en-US"/>
            <a:t>Activits</a:t>
          </a:r>
        </a:p>
      </dgm:t>
    </dgm:pt>
    <dgm:pt modelId="{782060F0-985E-4ACE-9025-57CB738F1EE1}" type="parTrans" cxnId="{50BBAD98-7964-4F29-9E32-D964FB417688}">
      <dgm:prSet/>
      <dgm:spPr/>
      <dgm:t>
        <a:bodyPr/>
        <a:lstStyle/>
        <a:p>
          <a:endParaRPr lang="en-US"/>
        </a:p>
      </dgm:t>
    </dgm:pt>
    <dgm:pt modelId="{9C1C7B30-019C-45BA-9088-33237793FC63}" type="sibTrans" cxnId="{50BBAD98-7964-4F29-9E32-D964FB417688}">
      <dgm:prSet/>
      <dgm:spPr/>
      <dgm:t>
        <a:bodyPr/>
        <a:lstStyle/>
        <a:p>
          <a:endParaRPr lang="en-US"/>
        </a:p>
      </dgm:t>
    </dgm:pt>
    <dgm:pt modelId="{A1763908-D789-405A-9462-449BB3E9DFA3}">
      <dgm:prSet/>
      <dgm:spPr>
        <a:solidFill>
          <a:schemeClr val="bg2">
            <a:lumMod val="50000"/>
          </a:schemeClr>
        </a:solidFill>
      </dgm:spPr>
      <dgm:t>
        <a:bodyPr/>
        <a:lstStyle/>
        <a:p>
          <a:r>
            <a:rPr lang="en-US"/>
            <a:t>Diehards</a:t>
          </a:r>
        </a:p>
      </dgm:t>
    </dgm:pt>
    <dgm:pt modelId="{5E8DE8C7-868F-42FD-9F12-9960301E564E}" type="parTrans" cxnId="{53170823-B7DA-4847-9AD2-BF109304D532}">
      <dgm:prSet/>
      <dgm:spPr/>
      <dgm:t>
        <a:bodyPr/>
        <a:lstStyle/>
        <a:p>
          <a:endParaRPr lang="en-US"/>
        </a:p>
      </dgm:t>
    </dgm:pt>
    <dgm:pt modelId="{F53518F7-269C-46C2-B1F0-98BB65CBF166}" type="sibTrans" cxnId="{53170823-B7DA-4847-9AD2-BF109304D532}">
      <dgm:prSet/>
      <dgm:spPr/>
      <dgm:t>
        <a:bodyPr/>
        <a:lstStyle/>
        <a:p>
          <a:endParaRPr lang="en-US"/>
        </a:p>
      </dgm:t>
    </dgm:pt>
    <dgm:pt modelId="{70D5D380-5567-4B0D-9865-FFE5CE090DD5}">
      <dgm:prSet/>
      <dgm:spPr>
        <a:solidFill>
          <a:schemeClr val="accent5">
            <a:lumMod val="60000"/>
            <a:lumOff val="40000"/>
          </a:schemeClr>
        </a:solidFill>
      </dgm:spPr>
      <dgm:t>
        <a:bodyPr/>
        <a:lstStyle/>
        <a:p>
          <a:r>
            <a:rPr lang="en-US"/>
            <a:t>Detached/Unaware</a:t>
          </a:r>
        </a:p>
      </dgm:t>
    </dgm:pt>
    <dgm:pt modelId="{3C6928ED-A8AB-4FC1-A6CE-0E63081CB848}" type="parTrans" cxnId="{9B7806D1-0A9F-490A-A1F0-37CCA85873F4}">
      <dgm:prSet/>
      <dgm:spPr/>
      <dgm:t>
        <a:bodyPr/>
        <a:lstStyle/>
        <a:p>
          <a:endParaRPr lang="en-US"/>
        </a:p>
      </dgm:t>
    </dgm:pt>
    <dgm:pt modelId="{4A56CD8E-3AB3-491E-B30D-952BA915CD40}" type="sibTrans" cxnId="{9B7806D1-0A9F-490A-A1F0-37CCA85873F4}">
      <dgm:prSet/>
      <dgm:spPr/>
      <dgm:t>
        <a:bodyPr/>
        <a:lstStyle/>
        <a:p>
          <a:endParaRPr lang="en-US"/>
        </a:p>
      </dgm:t>
    </dgm:pt>
    <dgm:pt modelId="{40B8097F-ACB8-4DB3-BE80-465AA74FA158}">
      <dgm:prSet/>
      <dgm:spPr>
        <a:solidFill>
          <a:srgbClr val="71DAFF"/>
        </a:solidFill>
      </dgm:spPr>
      <dgm:t>
        <a:bodyPr/>
        <a:lstStyle/>
        <a:p>
          <a:r>
            <a:rPr lang="en-US"/>
            <a:t>Observe/Don't Particpate</a:t>
          </a:r>
        </a:p>
      </dgm:t>
    </dgm:pt>
    <dgm:pt modelId="{5DC3440F-6E01-4555-81C4-FA5ABAB13B9F}" type="parTrans" cxnId="{BD3DE88D-4952-463F-BC43-A44225295555}">
      <dgm:prSet/>
      <dgm:spPr/>
      <dgm:t>
        <a:bodyPr/>
        <a:lstStyle/>
        <a:p>
          <a:endParaRPr lang="en-US"/>
        </a:p>
      </dgm:t>
    </dgm:pt>
    <dgm:pt modelId="{74E4FF94-C81F-49E9-8B12-B9408337DB39}" type="sibTrans" cxnId="{BD3DE88D-4952-463F-BC43-A44225295555}">
      <dgm:prSet/>
      <dgm:spPr/>
      <dgm:t>
        <a:bodyPr/>
        <a:lstStyle/>
        <a:p>
          <a:endParaRPr lang="en-US"/>
        </a:p>
      </dgm:t>
    </dgm:pt>
    <dgm:pt modelId="{FE1AF8A0-0316-40C7-8341-61DF69A884C7}">
      <dgm:prSet/>
      <dgm:spPr>
        <a:solidFill>
          <a:srgbClr val="BF95DF"/>
        </a:solidFill>
      </dgm:spPr>
      <dgm:t>
        <a:bodyPr/>
        <a:lstStyle/>
        <a:p>
          <a:r>
            <a:rPr lang="en-US"/>
            <a:t>Actively Engage</a:t>
          </a:r>
        </a:p>
      </dgm:t>
    </dgm:pt>
    <dgm:pt modelId="{5E1097F1-CF33-488D-976C-D32FF0D21D67}" type="parTrans" cxnId="{4E298F21-AE0A-4758-9E54-DCE47A0F9A2E}">
      <dgm:prSet/>
      <dgm:spPr/>
      <dgm:t>
        <a:bodyPr/>
        <a:lstStyle/>
        <a:p>
          <a:endParaRPr lang="en-US"/>
        </a:p>
      </dgm:t>
    </dgm:pt>
    <dgm:pt modelId="{F2F3D914-31FC-466C-A751-769A4BF110D9}" type="sibTrans" cxnId="{4E298F21-AE0A-4758-9E54-DCE47A0F9A2E}">
      <dgm:prSet/>
      <dgm:spPr/>
      <dgm:t>
        <a:bodyPr/>
        <a:lstStyle/>
        <a:p>
          <a:endParaRPr lang="en-US"/>
        </a:p>
      </dgm:t>
    </dgm:pt>
    <dgm:pt modelId="{750666A2-D59D-45AE-8CEC-289234DEC20F}">
      <dgm:prSet/>
      <dgm:spPr>
        <a:solidFill>
          <a:srgbClr val="FFC000"/>
        </a:solidFill>
      </dgm:spPr>
      <dgm:t>
        <a:bodyPr/>
        <a:lstStyle/>
        <a:p>
          <a:r>
            <a:rPr lang="en-US" dirty="0"/>
            <a:t>Take Action</a:t>
          </a:r>
        </a:p>
      </dgm:t>
    </dgm:pt>
    <dgm:pt modelId="{CECF8563-7C4F-4C10-9252-1CF3D46422E2}" type="parTrans" cxnId="{EE7CC433-95B8-456D-A1AE-73DAAAF99CE1}">
      <dgm:prSet/>
      <dgm:spPr/>
      <dgm:t>
        <a:bodyPr/>
        <a:lstStyle/>
        <a:p>
          <a:endParaRPr lang="en-US"/>
        </a:p>
      </dgm:t>
    </dgm:pt>
    <dgm:pt modelId="{697F53E0-4CA1-423B-B47A-A01A726CADCB}" type="sibTrans" cxnId="{EE7CC433-95B8-456D-A1AE-73DAAAF99CE1}">
      <dgm:prSet/>
      <dgm:spPr/>
      <dgm:t>
        <a:bodyPr/>
        <a:lstStyle/>
        <a:p>
          <a:endParaRPr lang="en-US"/>
        </a:p>
      </dgm:t>
    </dgm:pt>
    <dgm:pt modelId="{7768D45C-C223-465F-876B-99A03EE81389}">
      <dgm:prSet/>
      <dgm:spPr>
        <a:solidFill>
          <a:schemeClr val="bg1">
            <a:lumMod val="75000"/>
          </a:schemeClr>
        </a:solidFill>
      </dgm:spPr>
      <dgm:t>
        <a:bodyPr/>
        <a:lstStyle/>
        <a:p>
          <a:r>
            <a:rPr lang="en-US" dirty="0"/>
            <a:t>Deeply Devoted/Risk Life</a:t>
          </a:r>
        </a:p>
      </dgm:t>
    </dgm:pt>
    <dgm:pt modelId="{4983D541-2443-4CD7-A580-5750A49DB415}" type="parTrans" cxnId="{A1BEEC1E-2706-4585-BD22-0FCEE3A22361}">
      <dgm:prSet/>
      <dgm:spPr/>
      <dgm:t>
        <a:bodyPr/>
        <a:lstStyle/>
        <a:p>
          <a:endParaRPr lang="en-US"/>
        </a:p>
      </dgm:t>
    </dgm:pt>
    <dgm:pt modelId="{0CB146EB-C9E5-488D-B68C-00D7DF9BE538}" type="sibTrans" cxnId="{A1BEEC1E-2706-4585-BD22-0FCEE3A22361}">
      <dgm:prSet/>
      <dgm:spPr/>
      <dgm:t>
        <a:bodyPr/>
        <a:lstStyle/>
        <a:p>
          <a:endParaRPr lang="en-US"/>
        </a:p>
      </dgm:t>
    </dgm:pt>
    <dgm:pt modelId="{D037203C-C968-464E-BBC9-A07D9FE1C06B}" type="pres">
      <dgm:prSet presAssocID="{475D5CCA-443D-40F7-B2F6-D4C156EA7D34}" presName="hierChild1" presStyleCnt="0">
        <dgm:presLayoutVars>
          <dgm:orgChart val="1"/>
          <dgm:chPref val="1"/>
          <dgm:dir/>
          <dgm:animOne val="branch"/>
          <dgm:animLvl val="lvl"/>
          <dgm:resizeHandles/>
        </dgm:presLayoutVars>
      </dgm:prSet>
      <dgm:spPr/>
    </dgm:pt>
    <dgm:pt modelId="{8CBB8FDF-AD09-4D1F-B914-673C3BCA2DB0}" type="pres">
      <dgm:prSet presAssocID="{999C63FA-7566-457B-AE57-A43FC30F095F}" presName="hierRoot1" presStyleCnt="0">
        <dgm:presLayoutVars>
          <dgm:hierBranch val="init"/>
        </dgm:presLayoutVars>
      </dgm:prSet>
      <dgm:spPr/>
    </dgm:pt>
    <dgm:pt modelId="{D8AF0C03-6CE3-462D-8FC4-D42602130ED3}" type="pres">
      <dgm:prSet presAssocID="{999C63FA-7566-457B-AE57-A43FC30F095F}" presName="rootComposite1" presStyleCnt="0"/>
      <dgm:spPr/>
    </dgm:pt>
    <dgm:pt modelId="{BBC3CFB5-583C-499D-BB24-2580A82CF5FE}" type="pres">
      <dgm:prSet presAssocID="{999C63FA-7566-457B-AE57-A43FC30F095F}" presName="rootText1" presStyleLbl="node0" presStyleIdx="0" presStyleCnt="1">
        <dgm:presLayoutVars>
          <dgm:chPref val="3"/>
        </dgm:presLayoutVars>
      </dgm:prSet>
      <dgm:spPr/>
    </dgm:pt>
    <dgm:pt modelId="{D18D1110-2697-4CF1-A564-DB3BA9E7B857}" type="pres">
      <dgm:prSet presAssocID="{999C63FA-7566-457B-AE57-A43FC30F095F}" presName="rootConnector1" presStyleLbl="node1" presStyleIdx="0" presStyleCnt="0"/>
      <dgm:spPr/>
    </dgm:pt>
    <dgm:pt modelId="{6790DA71-0F3C-4CDA-97B1-B116FC7E1DD5}" type="pres">
      <dgm:prSet presAssocID="{999C63FA-7566-457B-AE57-A43FC30F095F}" presName="hierChild2" presStyleCnt="0"/>
      <dgm:spPr/>
    </dgm:pt>
    <dgm:pt modelId="{F1D6FF00-5EB2-4E6F-88F6-037951C27766}" type="pres">
      <dgm:prSet presAssocID="{AE21AE0F-3FCC-400D-A306-5988A282E9F9}" presName="Name37" presStyleLbl="parChTrans1D2" presStyleIdx="0" presStyleCnt="5"/>
      <dgm:spPr/>
    </dgm:pt>
    <dgm:pt modelId="{13D3B51C-2C41-4FEE-9658-E27D27C2E6DB}" type="pres">
      <dgm:prSet presAssocID="{8B9505DF-012A-4ADE-9209-9FEC29DF6293}" presName="hierRoot2" presStyleCnt="0">
        <dgm:presLayoutVars>
          <dgm:hierBranch val="init"/>
        </dgm:presLayoutVars>
      </dgm:prSet>
      <dgm:spPr/>
    </dgm:pt>
    <dgm:pt modelId="{AA40172F-B7D8-4F3A-8D1F-02B41B0286FF}" type="pres">
      <dgm:prSet presAssocID="{8B9505DF-012A-4ADE-9209-9FEC29DF6293}" presName="rootComposite" presStyleCnt="0"/>
      <dgm:spPr/>
    </dgm:pt>
    <dgm:pt modelId="{533B35EE-798B-4EA6-BFE7-5C2238A26F63}" type="pres">
      <dgm:prSet presAssocID="{8B9505DF-012A-4ADE-9209-9FEC29DF6293}" presName="rootText" presStyleLbl="node2" presStyleIdx="0" presStyleCnt="5">
        <dgm:presLayoutVars>
          <dgm:chPref val="3"/>
        </dgm:presLayoutVars>
      </dgm:prSet>
      <dgm:spPr/>
    </dgm:pt>
    <dgm:pt modelId="{CD55187E-91A8-4C87-89F5-C51B837A6D41}" type="pres">
      <dgm:prSet presAssocID="{8B9505DF-012A-4ADE-9209-9FEC29DF6293}" presName="rootConnector" presStyleLbl="node2" presStyleIdx="0" presStyleCnt="5"/>
      <dgm:spPr/>
    </dgm:pt>
    <dgm:pt modelId="{4FFB154A-1637-421B-BA39-EF2270F9A3A7}" type="pres">
      <dgm:prSet presAssocID="{8B9505DF-012A-4ADE-9209-9FEC29DF6293}" presName="hierChild4" presStyleCnt="0"/>
      <dgm:spPr/>
    </dgm:pt>
    <dgm:pt modelId="{6E840D02-7416-4EBF-8FAA-86E3B5F08051}" type="pres">
      <dgm:prSet presAssocID="{3C6928ED-A8AB-4FC1-A6CE-0E63081CB848}" presName="Name37" presStyleLbl="parChTrans1D3" presStyleIdx="0" presStyleCnt="5"/>
      <dgm:spPr/>
    </dgm:pt>
    <dgm:pt modelId="{30C9AA0F-783E-45C5-9C56-3B3B9DEC0D35}" type="pres">
      <dgm:prSet presAssocID="{70D5D380-5567-4B0D-9865-FFE5CE090DD5}" presName="hierRoot2" presStyleCnt="0">
        <dgm:presLayoutVars>
          <dgm:hierBranch val="init"/>
        </dgm:presLayoutVars>
      </dgm:prSet>
      <dgm:spPr/>
    </dgm:pt>
    <dgm:pt modelId="{821DAAF9-54AF-4AFB-9F01-FA64AE884239}" type="pres">
      <dgm:prSet presAssocID="{70D5D380-5567-4B0D-9865-FFE5CE090DD5}" presName="rootComposite" presStyleCnt="0"/>
      <dgm:spPr/>
    </dgm:pt>
    <dgm:pt modelId="{2BF8DA3D-3B94-4DE9-8116-0F24C54681F5}" type="pres">
      <dgm:prSet presAssocID="{70D5D380-5567-4B0D-9865-FFE5CE090DD5}" presName="rootText" presStyleLbl="node3" presStyleIdx="0" presStyleCnt="5">
        <dgm:presLayoutVars>
          <dgm:chPref val="3"/>
        </dgm:presLayoutVars>
      </dgm:prSet>
      <dgm:spPr/>
    </dgm:pt>
    <dgm:pt modelId="{30E6BBC5-31FE-40FB-843F-AFE14D1A6626}" type="pres">
      <dgm:prSet presAssocID="{70D5D380-5567-4B0D-9865-FFE5CE090DD5}" presName="rootConnector" presStyleLbl="node3" presStyleIdx="0" presStyleCnt="5"/>
      <dgm:spPr/>
    </dgm:pt>
    <dgm:pt modelId="{3D5E97DF-0F46-4A27-8557-C203C05AD43F}" type="pres">
      <dgm:prSet presAssocID="{70D5D380-5567-4B0D-9865-FFE5CE090DD5}" presName="hierChild4" presStyleCnt="0"/>
      <dgm:spPr/>
    </dgm:pt>
    <dgm:pt modelId="{1F373C4D-BC98-4F69-B652-7715D198A60F}" type="pres">
      <dgm:prSet presAssocID="{70D5D380-5567-4B0D-9865-FFE5CE090DD5}" presName="hierChild5" presStyleCnt="0"/>
      <dgm:spPr/>
    </dgm:pt>
    <dgm:pt modelId="{DE6EA6D5-41E6-434D-9679-B54F6C0EC247}" type="pres">
      <dgm:prSet presAssocID="{8B9505DF-012A-4ADE-9209-9FEC29DF6293}" presName="hierChild5" presStyleCnt="0"/>
      <dgm:spPr/>
    </dgm:pt>
    <dgm:pt modelId="{C50BA1C9-BBED-4D22-9487-C9124D045F66}" type="pres">
      <dgm:prSet presAssocID="{840CCB98-339A-49A3-963B-0EBCEDB27A55}" presName="Name37" presStyleLbl="parChTrans1D2" presStyleIdx="1" presStyleCnt="5"/>
      <dgm:spPr/>
    </dgm:pt>
    <dgm:pt modelId="{AE3E738D-0056-4535-BDE9-AC9F60989BFB}" type="pres">
      <dgm:prSet presAssocID="{58408846-FD1F-44C4-B585-2791254317C6}" presName="hierRoot2" presStyleCnt="0">
        <dgm:presLayoutVars>
          <dgm:hierBranch val="init"/>
        </dgm:presLayoutVars>
      </dgm:prSet>
      <dgm:spPr/>
    </dgm:pt>
    <dgm:pt modelId="{D1784A54-88AB-4211-B9A1-C44E073DEFC0}" type="pres">
      <dgm:prSet presAssocID="{58408846-FD1F-44C4-B585-2791254317C6}" presName="rootComposite" presStyleCnt="0"/>
      <dgm:spPr/>
    </dgm:pt>
    <dgm:pt modelId="{A621CBFA-BCF8-4ABB-973C-00CD5D93DCB7}" type="pres">
      <dgm:prSet presAssocID="{58408846-FD1F-44C4-B585-2791254317C6}" presName="rootText" presStyleLbl="node2" presStyleIdx="1" presStyleCnt="5">
        <dgm:presLayoutVars>
          <dgm:chPref val="3"/>
        </dgm:presLayoutVars>
      </dgm:prSet>
      <dgm:spPr/>
    </dgm:pt>
    <dgm:pt modelId="{7B723870-ECD3-43AC-8E4F-95F4EB5B6C37}" type="pres">
      <dgm:prSet presAssocID="{58408846-FD1F-44C4-B585-2791254317C6}" presName="rootConnector" presStyleLbl="node2" presStyleIdx="1" presStyleCnt="5"/>
      <dgm:spPr/>
    </dgm:pt>
    <dgm:pt modelId="{1D774EF6-6B7E-4EB7-B168-A87DA9734816}" type="pres">
      <dgm:prSet presAssocID="{58408846-FD1F-44C4-B585-2791254317C6}" presName="hierChild4" presStyleCnt="0"/>
      <dgm:spPr/>
    </dgm:pt>
    <dgm:pt modelId="{0CE428F3-26AD-4B3C-B229-A148CB37690D}" type="pres">
      <dgm:prSet presAssocID="{5DC3440F-6E01-4555-81C4-FA5ABAB13B9F}" presName="Name37" presStyleLbl="parChTrans1D3" presStyleIdx="1" presStyleCnt="5"/>
      <dgm:spPr/>
    </dgm:pt>
    <dgm:pt modelId="{DCFD592F-7C37-484C-BCCA-EC644946443E}" type="pres">
      <dgm:prSet presAssocID="{40B8097F-ACB8-4DB3-BE80-465AA74FA158}" presName="hierRoot2" presStyleCnt="0">
        <dgm:presLayoutVars>
          <dgm:hierBranch val="init"/>
        </dgm:presLayoutVars>
      </dgm:prSet>
      <dgm:spPr/>
    </dgm:pt>
    <dgm:pt modelId="{97E00A8C-D39D-486A-B256-031176AB9F3A}" type="pres">
      <dgm:prSet presAssocID="{40B8097F-ACB8-4DB3-BE80-465AA74FA158}" presName="rootComposite" presStyleCnt="0"/>
      <dgm:spPr/>
    </dgm:pt>
    <dgm:pt modelId="{4971E6BF-2030-49CB-8BCF-C9F163750DB1}" type="pres">
      <dgm:prSet presAssocID="{40B8097F-ACB8-4DB3-BE80-465AA74FA158}" presName="rootText" presStyleLbl="node3" presStyleIdx="1" presStyleCnt="5">
        <dgm:presLayoutVars>
          <dgm:chPref val="3"/>
        </dgm:presLayoutVars>
      </dgm:prSet>
      <dgm:spPr/>
    </dgm:pt>
    <dgm:pt modelId="{E5275AC4-08D2-4F0D-8E02-677D905D3713}" type="pres">
      <dgm:prSet presAssocID="{40B8097F-ACB8-4DB3-BE80-465AA74FA158}" presName="rootConnector" presStyleLbl="node3" presStyleIdx="1" presStyleCnt="5"/>
      <dgm:spPr/>
    </dgm:pt>
    <dgm:pt modelId="{1D604BFB-EEA6-49AC-A396-65933155AB9C}" type="pres">
      <dgm:prSet presAssocID="{40B8097F-ACB8-4DB3-BE80-465AA74FA158}" presName="hierChild4" presStyleCnt="0"/>
      <dgm:spPr/>
    </dgm:pt>
    <dgm:pt modelId="{F4E89F63-8FB9-48D1-92BE-F236C30710FA}" type="pres">
      <dgm:prSet presAssocID="{40B8097F-ACB8-4DB3-BE80-465AA74FA158}" presName="hierChild5" presStyleCnt="0"/>
      <dgm:spPr/>
    </dgm:pt>
    <dgm:pt modelId="{058F36A1-CD2E-415B-B585-C7D81E8018EF}" type="pres">
      <dgm:prSet presAssocID="{58408846-FD1F-44C4-B585-2791254317C6}" presName="hierChild5" presStyleCnt="0"/>
      <dgm:spPr/>
    </dgm:pt>
    <dgm:pt modelId="{BEB9EEBC-19E4-4053-93B1-E4471C3F5159}" type="pres">
      <dgm:prSet presAssocID="{24B9C009-7A09-4A4B-AB91-830900E673AA}" presName="Name37" presStyleLbl="parChTrans1D2" presStyleIdx="2" presStyleCnt="5"/>
      <dgm:spPr/>
    </dgm:pt>
    <dgm:pt modelId="{19ADAA77-F55B-4636-8480-EC231D326DEB}" type="pres">
      <dgm:prSet presAssocID="{8CD46039-2BE5-48FF-9B89-438D8C43AA70}" presName="hierRoot2" presStyleCnt="0">
        <dgm:presLayoutVars>
          <dgm:hierBranch val="init"/>
        </dgm:presLayoutVars>
      </dgm:prSet>
      <dgm:spPr/>
    </dgm:pt>
    <dgm:pt modelId="{828AAEEE-E7CF-4F50-9D2B-72C0EC3C2AAF}" type="pres">
      <dgm:prSet presAssocID="{8CD46039-2BE5-48FF-9B89-438D8C43AA70}" presName="rootComposite" presStyleCnt="0"/>
      <dgm:spPr/>
    </dgm:pt>
    <dgm:pt modelId="{F124DF9A-7E69-4958-939F-B647A36C3033}" type="pres">
      <dgm:prSet presAssocID="{8CD46039-2BE5-48FF-9B89-438D8C43AA70}" presName="rootText" presStyleLbl="node2" presStyleIdx="2" presStyleCnt="5">
        <dgm:presLayoutVars>
          <dgm:chPref val="3"/>
        </dgm:presLayoutVars>
      </dgm:prSet>
      <dgm:spPr/>
    </dgm:pt>
    <dgm:pt modelId="{D423C9DF-69B4-4CFB-B4B2-EAF417AE8E13}" type="pres">
      <dgm:prSet presAssocID="{8CD46039-2BE5-48FF-9B89-438D8C43AA70}" presName="rootConnector" presStyleLbl="node2" presStyleIdx="2" presStyleCnt="5"/>
      <dgm:spPr/>
    </dgm:pt>
    <dgm:pt modelId="{A40AFBD5-53C2-4CA0-ADFE-F9B8EB03AC79}" type="pres">
      <dgm:prSet presAssocID="{8CD46039-2BE5-48FF-9B89-438D8C43AA70}" presName="hierChild4" presStyleCnt="0"/>
      <dgm:spPr/>
    </dgm:pt>
    <dgm:pt modelId="{29B18D74-0722-4AD4-B9B9-DF858F8D9ADE}" type="pres">
      <dgm:prSet presAssocID="{5E1097F1-CF33-488D-976C-D32FF0D21D67}" presName="Name37" presStyleLbl="parChTrans1D3" presStyleIdx="2" presStyleCnt="5"/>
      <dgm:spPr/>
    </dgm:pt>
    <dgm:pt modelId="{C65C30EB-94A7-4DCB-B9BA-AE784A98D223}" type="pres">
      <dgm:prSet presAssocID="{FE1AF8A0-0316-40C7-8341-61DF69A884C7}" presName="hierRoot2" presStyleCnt="0">
        <dgm:presLayoutVars>
          <dgm:hierBranch val="init"/>
        </dgm:presLayoutVars>
      </dgm:prSet>
      <dgm:spPr/>
    </dgm:pt>
    <dgm:pt modelId="{43CF560A-2963-499C-9D64-08FA8C68B7FE}" type="pres">
      <dgm:prSet presAssocID="{FE1AF8A0-0316-40C7-8341-61DF69A884C7}" presName="rootComposite" presStyleCnt="0"/>
      <dgm:spPr/>
    </dgm:pt>
    <dgm:pt modelId="{31437783-4FA3-4BF8-9FEF-36349CA56EFD}" type="pres">
      <dgm:prSet presAssocID="{FE1AF8A0-0316-40C7-8341-61DF69A884C7}" presName="rootText" presStyleLbl="node3" presStyleIdx="2" presStyleCnt="5">
        <dgm:presLayoutVars>
          <dgm:chPref val="3"/>
        </dgm:presLayoutVars>
      </dgm:prSet>
      <dgm:spPr/>
    </dgm:pt>
    <dgm:pt modelId="{570B8A8D-6A03-4A13-9209-2FF000C184E4}" type="pres">
      <dgm:prSet presAssocID="{FE1AF8A0-0316-40C7-8341-61DF69A884C7}" presName="rootConnector" presStyleLbl="node3" presStyleIdx="2" presStyleCnt="5"/>
      <dgm:spPr/>
    </dgm:pt>
    <dgm:pt modelId="{546DF031-668B-42F0-8791-436BEA8A1773}" type="pres">
      <dgm:prSet presAssocID="{FE1AF8A0-0316-40C7-8341-61DF69A884C7}" presName="hierChild4" presStyleCnt="0"/>
      <dgm:spPr/>
    </dgm:pt>
    <dgm:pt modelId="{039BA433-6305-4A33-A9EA-3FFDF8A0E3B9}" type="pres">
      <dgm:prSet presAssocID="{FE1AF8A0-0316-40C7-8341-61DF69A884C7}" presName="hierChild5" presStyleCnt="0"/>
      <dgm:spPr/>
    </dgm:pt>
    <dgm:pt modelId="{0DDE549A-0204-459A-86C4-C62379881670}" type="pres">
      <dgm:prSet presAssocID="{8CD46039-2BE5-48FF-9B89-438D8C43AA70}" presName="hierChild5" presStyleCnt="0"/>
      <dgm:spPr/>
    </dgm:pt>
    <dgm:pt modelId="{21B66B23-68F1-4A08-BA2B-B76F50FFAD96}" type="pres">
      <dgm:prSet presAssocID="{782060F0-985E-4ACE-9025-57CB738F1EE1}" presName="Name37" presStyleLbl="parChTrans1D2" presStyleIdx="3" presStyleCnt="5"/>
      <dgm:spPr/>
    </dgm:pt>
    <dgm:pt modelId="{C3022A1F-201D-41D6-810A-8789A45C6238}" type="pres">
      <dgm:prSet presAssocID="{6B49FD0B-FF2E-41B1-88DD-8B4E71BC30A9}" presName="hierRoot2" presStyleCnt="0">
        <dgm:presLayoutVars>
          <dgm:hierBranch val="init"/>
        </dgm:presLayoutVars>
      </dgm:prSet>
      <dgm:spPr/>
    </dgm:pt>
    <dgm:pt modelId="{AF71A412-7C0B-4496-9D8E-E380A9950788}" type="pres">
      <dgm:prSet presAssocID="{6B49FD0B-FF2E-41B1-88DD-8B4E71BC30A9}" presName="rootComposite" presStyleCnt="0"/>
      <dgm:spPr/>
    </dgm:pt>
    <dgm:pt modelId="{EF86C6C2-2646-4648-8887-E05FBE58A012}" type="pres">
      <dgm:prSet presAssocID="{6B49FD0B-FF2E-41B1-88DD-8B4E71BC30A9}" presName="rootText" presStyleLbl="node2" presStyleIdx="3" presStyleCnt="5">
        <dgm:presLayoutVars>
          <dgm:chPref val="3"/>
        </dgm:presLayoutVars>
      </dgm:prSet>
      <dgm:spPr/>
    </dgm:pt>
    <dgm:pt modelId="{28EFF0C4-1021-4C37-820F-F3E5E515F045}" type="pres">
      <dgm:prSet presAssocID="{6B49FD0B-FF2E-41B1-88DD-8B4E71BC30A9}" presName="rootConnector" presStyleLbl="node2" presStyleIdx="3" presStyleCnt="5"/>
      <dgm:spPr/>
    </dgm:pt>
    <dgm:pt modelId="{F276132D-DAB1-43A2-91D9-8C74B1D17F3D}" type="pres">
      <dgm:prSet presAssocID="{6B49FD0B-FF2E-41B1-88DD-8B4E71BC30A9}" presName="hierChild4" presStyleCnt="0"/>
      <dgm:spPr/>
    </dgm:pt>
    <dgm:pt modelId="{FA2725FE-B340-46A3-87D4-D1A7593C0D3C}" type="pres">
      <dgm:prSet presAssocID="{CECF8563-7C4F-4C10-9252-1CF3D46422E2}" presName="Name37" presStyleLbl="parChTrans1D3" presStyleIdx="3" presStyleCnt="5"/>
      <dgm:spPr/>
    </dgm:pt>
    <dgm:pt modelId="{DCC805A1-7E04-4C86-B563-07F97005CEF8}" type="pres">
      <dgm:prSet presAssocID="{750666A2-D59D-45AE-8CEC-289234DEC20F}" presName="hierRoot2" presStyleCnt="0">
        <dgm:presLayoutVars>
          <dgm:hierBranch val="init"/>
        </dgm:presLayoutVars>
      </dgm:prSet>
      <dgm:spPr/>
    </dgm:pt>
    <dgm:pt modelId="{093D03D2-3126-4E04-8C55-171E9E0C2923}" type="pres">
      <dgm:prSet presAssocID="{750666A2-D59D-45AE-8CEC-289234DEC20F}" presName="rootComposite" presStyleCnt="0"/>
      <dgm:spPr/>
    </dgm:pt>
    <dgm:pt modelId="{488691A0-7A53-4C7A-8432-5E315E913721}" type="pres">
      <dgm:prSet presAssocID="{750666A2-D59D-45AE-8CEC-289234DEC20F}" presName="rootText" presStyleLbl="node3" presStyleIdx="3" presStyleCnt="5">
        <dgm:presLayoutVars>
          <dgm:chPref val="3"/>
        </dgm:presLayoutVars>
      </dgm:prSet>
      <dgm:spPr/>
    </dgm:pt>
    <dgm:pt modelId="{D1AD1F95-B7C0-4509-A5D3-D1A9BAEA7F05}" type="pres">
      <dgm:prSet presAssocID="{750666A2-D59D-45AE-8CEC-289234DEC20F}" presName="rootConnector" presStyleLbl="node3" presStyleIdx="3" presStyleCnt="5"/>
      <dgm:spPr/>
    </dgm:pt>
    <dgm:pt modelId="{E0674D45-923B-48C4-89B8-F9B5EEDE1B7E}" type="pres">
      <dgm:prSet presAssocID="{750666A2-D59D-45AE-8CEC-289234DEC20F}" presName="hierChild4" presStyleCnt="0"/>
      <dgm:spPr/>
    </dgm:pt>
    <dgm:pt modelId="{00E94240-E2DF-42FC-9A84-65472628E7BE}" type="pres">
      <dgm:prSet presAssocID="{750666A2-D59D-45AE-8CEC-289234DEC20F}" presName="hierChild5" presStyleCnt="0"/>
      <dgm:spPr/>
    </dgm:pt>
    <dgm:pt modelId="{0F1ECAB0-F9D7-4893-AE02-2E4B1FC5483D}" type="pres">
      <dgm:prSet presAssocID="{6B49FD0B-FF2E-41B1-88DD-8B4E71BC30A9}" presName="hierChild5" presStyleCnt="0"/>
      <dgm:spPr/>
    </dgm:pt>
    <dgm:pt modelId="{54B11025-21D0-4305-80E0-7DBDD16F237A}" type="pres">
      <dgm:prSet presAssocID="{5E8DE8C7-868F-42FD-9F12-9960301E564E}" presName="Name37" presStyleLbl="parChTrans1D2" presStyleIdx="4" presStyleCnt="5"/>
      <dgm:spPr/>
    </dgm:pt>
    <dgm:pt modelId="{7A498815-3A82-4337-8F89-D6B484DC1E74}" type="pres">
      <dgm:prSet presAssocID="{A1763908-D789-405A-9462-449BB3E9DFA3}" presName="hierRoot2" presStyleCnt="0">
        <dgm:presLayoutVars>
          <dgm:hierBranch val="init"/>
        </dgm:presLayoutVars>
      </dgm:prSet>
      <dgm:spPr/>
    </dgm:pt>
    <dgm:pt modelId="{912CFD1C-A4D2-4319-861E-612C2ABCDC55}" type="pres">
      <dgm:prSet presAssocID="{A1763908-D789-405A-9462-449BB3E9DFA3}" presName="rootComposite" presStyleCnt="0"/>
      <dgm:spPr/>
    </dgm:pt>
    <dgm:pt modelId="{5B73A292-15A0-4F76-B0CB-DB02663D1A0E}" type="pres">
      <dgm:prSet presAssocID="{A1763908-D789-405A-9462-449BB3E9DFA3}" presName="rootText" presStyleLbl="node2" presStyleIdx="4" presStyleCnt="5">
        <dgm:presLayoutVars>
          <dgm:chPref val="3"/>
        </dgm:presLayoutVars>
      </dgm:prSet>
      <dgm:spPr/>
    </dgm:pt>
    <dgm:pt modelId="{8980E417-7C3C-4699-88E8-B2E888E81D48}" type="pres">
      <dgm:prSet presAssocID="{A1763908-D789-405A-9462-449BB3E9DFA3}" presName="rootConnector" presStyleLbl="node2" presStyleIdx="4" presStyleCnt="5"/>
      <dgm:spPr/>
    </dgm:pt>
    <dgm:pt modelId="{F2952B1F-395E-4154-B419-71E0EFA84006}" type="pres">
      <dgm:prSet presAssocID="{A1763908-D789-405A-9462-449BB3E9DFA3}" presName="hierChild4" presStyleCnt="0"/>
      <dgm:spPr/>
    </dgm:pt>
    <dgm:pt modelId="{88F48863-050F-4C27-BA7A-8AA4A37A11E5}" type="pres">
      <dgm:prSet presAssocID="{4983D541-2443-4CD7-A580-5750A49DB415}" presName="Name37" presStyleLbl="parChTrans1D3" presStyleIdx="4" presStyleCnt="5"/>
      <dgm:spPr/>
    </dgm:pt>
    <dgm:pt modelId="{C71E7BED-6EC2-4436-AF1D-B6A97240CBE2}" type="pres">
      <dgm:prSet presAssocID="{7768D45C-C223-465F-876B-99A03EE81389}" presName="hierRoot2" presStyleCnt="0">
        <dgm:presLayoutVars>
          <dgm:hierBranch val="init"/>
        </dgm:presLayoutVars>
      </dgm:prSet>
      <dgm:spPr/>
    </dgm:pt>
    <dgm:pt modelId="{04CA6606-04F7-4EED-8E86-EF864E19DF09}" type="pres">
      <dgm:prSet presAssocID="{7768D45C-C223-465F-876B-99A03EE81389}" presName="rootComposite" presStyleCnt="0"/>
      <dgm:spPr/>
    </dgm:pt>
    <dgm:pt modelId="{0B71F124-3C65-4DDF-A84D-AB06609651E0}" type="pres">
      <dgm:prSet presAssocID="{7768D45C-C223-465F-876B-99A03EE81389}" presName="rootText" presStyleLbl="node3" presStyleIdx="4" presStyleCnt="5">
        <dgm:presLayoutVars>
          <dgm:chPref val="3"/>
        </dgm:presLayoutVars>
      </dgm:prSet>
      <dgm:spPr/>
    </dgm:pt>
    <dgm:pt modelId="{A6DA3362-C0EE-40E3-832D-41799BC772B8}" type="pres">
      <dgm:prSet presAssocID="{7768D45C-C223-465F-876B-99A03EE81389}" presName="rootConnector" presStyleLbl="node3" presStyleIdx="4" presStyleCnt="5"/>
      <dgm:spPr/>
    </dgm:pt>
    <dgm:pt modelId="{E6839FE3-C37D-47B0-9B44-5C61447B3BAF}" type="pres">
      <dgm:prSet presAssocID="{7768D45C-C223-465F-876B-99A03EE81389}" presName="hierChild4" presStyleCnt="0"/>
      <dgm:spPr/>
    </dgm:pt>
    <dgm:pt modelId="{AA6E3AD8-E582-4CA4-BB4D-369AB11167F1}" type="pres">
      <dgm:prSet presAssocID="{7768D45C-C223-465F-876B-99A03EE81389}" presName="hierChild5" presStyleCnt="0"/>
      <dgm:spPr/>
    </dgm:pt>
    <dgm:pt modelId="{5252FE19-6C46-4875-871F-74BBFD558130}" type="pres">
      <dgm:prSet presAssocID="{A1763908-D789-405A-9462-449BB3E9DFA3}" presName="hierChild5" presStyleCnt="0"/>
      <dgm:spPr/>
    </dgm:pt>
    <dgm:pt modelId="{30E5436F-3FEE-484D-AD39-8FF370018A8A}" type="pres">
      <dgm:prSet presAssocID="{999C63FA-7566-457B-AE57-A43FC30F095F}" presName="hierChild3" presStyleCnt="0"/>
      <dgm:spPr/>
    </dgm:pt>
  </dgm:ptLst>
  <dgm:cxnLst>
    <dgm:cxn modelId="{A1BEEC1E-2706-4585-BD22-0FCEE3A22361}" srcId="{A1763908-D789-405A-9462-449BB3E9DFA3}" destId="{7768D45C-C223-465F-876B-99A03EE81389}" srcOrd="0" destOrd="0" parTransId="{4983D541-2443-4CD7-A580-5750A49DB415}" sibTransId="{0CB146EB-C9E5-488D-B68C-00D7DF9BE538}"/>
    <dgm:cxn modelId="{64EC3B20-099F-4931-B839-3946B979B19D}" type="presOf" srcId="{8B9505DF-012A-4ADE-9209-9FEC29DF6293}" destId="{533B35EE-798B-4EA6-BFE7-5C2238A26F63}" srcOrd="0" destOrd="0" presId="urn:microsoft.com/office/officeart/2005/8/layout/orgChart1"/>
    <dgm:cxn modelId="{4E298F21-AE0A-4758-9E54-DCE47A0F9A2E}" srcId="{8CD46039-2BE5-48FF-9B89-438D8C43AA70}" destId="{FE1AF8A0-0316-40C7-8341-61DF69A884C7}" srcOrd="0" destOrd="0" parTransId="{5E1097F1-CF33-488D-976C-D32FF0D21D67}" sibTransId="{F2F3D914-31FC-466C-A751-769A4BF110D9}"/>
    <dgm:cxn modelId="{53170823-B7DA-4847-9AD2-BF109304D532}" srcId="{999C63FA-7566-457B-AE57-A43FC30F095F}" destId="{A1763908-D789-405A-9462-449BB3E9DFA3}" srcOrd="4" destOrd="0" parTransId="{5E8DE8C7-868F-42FD-9F12-9960301E564E}" sibTransId="{F53518F7-269C-46C2-B1F0-98BB65CBF166}"/>
    <dgm:cxn modelId="{EE7CC433-95B8-456D-A1AE-73DAAAF99CE1}" srcId="{6B49FD0B-FF2E-41B1-88DD-8B4E71BC30A9}" destId="{750666A2-D59D-45AE-8CEC-289234DEC20F}" srcOrd="0" destOrd="0" parTransId="{CECF8563-7C4F-4C10-9252-1CF3D46422E2}" sibTransId="{697F53E0-4CA1-423B-B47A-A01A726CADCB}"/>
    <dgm:cxn modelId="{910A4B3A-E1DA-4427-8AC0-6EF6602759B5}" type="presOf" srcId="{7768D45C-C223-465F-876B-99A03EE81389}" destId="{0B71F124-3C65-4DDF-A84D-AB06609651E0}" srcOrd="0" destOrd="0" presId="urn:microsoft.com/office/officeart/2005/8/layout/orgChart1"/>
    <dgm:cxn modelId="{C8BE073B-7556-429F-AC25-27A5AFDA7D7C}" type="presOf" srcId="{5E1097F1-CF33-488D-976C-D32FF0D21D67}" destId="{29B18D74-0722-4AD4-B9B9-DF858F8D9ADE}" srcOrd="0" destOrd="0" presId="urn:microsoft.com/office/officeart/2005/8/layout/orgChart1"/>
    <dgm:cxn modelId="{B4C3BC3D-AD2F-497D-814E-CA3BD8F3CFF4}" srcId="{475D5CCA-443D-40F7-B2F6-D4C156EA7D34}" destId="{999C63FA-7566-457B-AE57-A43FC30F095F}" srcOrd="0" destOrd="0" parTransId="{4C65A50B-F53C-49E1-A38E-F20682D0EE75}" sibTransId="{9FF09CAF-0F03-4608-85F0-BA5A3C53026F}"/>
    <dgm:cxn modelId="{A2EFA05E-20F9-4AC1-9ABA-67F56BAFEB2F}" type="presOf" srcId="{40B8097F-ACB8-4DB3-BE80-465AA74FA158}" destId="{4971E6BF-2030-49CB-8BCF-C9F163750DB1}" srcOrd="0" destOrd="0" presId="urn:microsoft.com/office/officeart/2005/8/layout/orgChart1"/>
    <dgm:cxn modelId="{DDCE8560-A550-4162-BAB8-4EEB923DFC3E}" type="presOf" srcId="{840CCB98-339A-49A3-963B-0EBCEDB27A55}" destId="{C50BA1C9-BBED-4D22-9487-C9124D045F66}" srcOrd="0" destOrd="0" presId="urn:microsoft.com/office/officeart/2005/8/layout/orgChart1"/>
    <dgm:cxn modelId="{7D090144-CF7C-4199-AC98-20552B8E41D3}" type="presOf" srcId="{999C63FA-7566-457B-AE57-A43FC30F095F}" destId="{D18D1110-2697-4CF1-A564-DB3BA9E7B857}" srcOrd="1" destOrd="0" presId="urn:microsoft.com/office/officeart/2005/8/layout/orgChart1"/>
    <dgm:cxn modelId="{0E2B1744-B6BB-4480-BC9D-8ED481C76044}" type="presOf" srcId="{5DC3440F-6E01-4555-81C4-FA5ABAB13B9F}" destId="{0CE428F3-26AD-4B3C-B229-A148CB37690D}" srcOrd="0" destOrd="0" presId="urn:microsoft.com/office/officeart/2005/8/layout/orgChart1"/>
    <dgm:cxn modelId="{A32F274A-998C-4EB7-BE23-3238205142FF}" type="presOf" srcId="{999C63FA-7566-457B-AE57-A43FC30F095F}" destId="{BBC3CFB5-583C-499D-BB24-2580A82CF5FE}" srcOrd="0" destOrd="0" presId="urn:microsoft.com/office/officeart/2005/8/layout/orgChart1"/>
    <dgm:cxn modelId="{750DE76A-8593-4EA6-A6C5-FF6402B475E9}" type="presOf" srcId="{70D5D380-5567-4B0D-9865-FFE5CE090DD5}" destId="{2BF8DA3D-3B94-4DE9-8116-0F24C54681F5}" srcOrd="0" destOrd="0" presId="urn:microsoft.com/office/officeart/2005/8/layout/orgChart1"/>
    <dgm:cxn modelId="{5C9C736D-7975-445E-BE33-3EFD89A5652A}" type="presOf" srcId="{8CD46039-2BE5-48FF-9B89-438D8C43AA70}" destId="{F124DF9A-7E69-4958-939F-B647A36C3033}" srcOrd="0" destOrd="0" presId="urn:microsoft.com/office/officeart/2005/8/layout/orgChart1"/>
    <dgm:cxn modelId="{B4B3934D-462C-46B2-94A3-507A4CAD2407}" type="presOf" srcId="{782060F0-985E-4ACE-9025-57CB738F1EE1}" destId="{21B66B23-68F1-4A08-BA2B-B76F50FFAD96}" srcOrd="0" destOrd="0" presId="urn:microsoft.com/office/officeart/2005/8/layout/orgChart1"/>
    <dgm:cxn modelId="{3F4BBE52-FF83-41DF-857C-829EA4A6C7D3}" type="presOf" srcId="{750666A2-D59D-45AE-8CEC-289234DEC20F}" destId="{488691A0-7A53-4C7A-8432-5E315E913721}" srcOrd="0" destOrd="0" presId="urn:microsoft.com/office/officeart/2005/8/layout/orgChart1"/>
    <dgm:cxn modelId="{86582D58-3799-4FF8-8550-6ED4D6031371}" type="presOf" srcId="{FE1AF8A0-0316-40C7-8341-61DF69A884C7}" destId="{570B8A8D-6A03-4A13-9209-2FF000C184E4}" srcOrd="1" destOrd="0" presId="urn:microsoft.com/office/officeart/2005/8/layout/orgChart1"/>
    <dgm:cxn modelId="{2F57EB59-6B08-44BD-9068-962765830BBC}" type="presOf" srcId="{FE1AF8A0-0316-40C7-8341-61DF69A884C7}" destId="{31437783-4FA3-4BF8-9FEF-36349CA56EFD}" srcOrd="0" destOrd="0" presId="urn:microsoft.com/office/officeart/2005/8/layout/orgChart1"/>
    <dgm:cxn modelId="{9AA2067B-FEC8-4C32-BDBB-869B4776E54D}" type="presOf" srcId="{5E8DE8C7-868F-42FD-9F12-9960301E564E}" destId="{54B11025-21D0-4305-80E0-7DBDD16F237A}" srcOrd="0" destOrd="0" presId="urn:microsoft.com/office/officeart/2005/8/layout/orgChart1"/>
    <dgm:cxn modelId="{5B33FD82-64A3-4C34-8A2C-BE207359B261}" type="presOf" srcId="{24B9C009-7A09-4A4B-AB91-830900E673AA}" destId="{BEB9EEBC-19E4-4053-93B1-E4471C3F5159}" srcOrd="0" destOrd="0" presId="urn:microsoft.com/office/officeart/2005/8/layout/orgChart1"/>
    <dgm:cxn modelId="{38238785-5134-45CA-8C3B-5A6D706BC279}" srcId="{999C63FA-7566-457B-AE57-A43FC30F095F}" destId="{8CD46039-2BE5-48FF-9B89-438D8C43AA70}" srcOrd="2" destOrd="0" parTransId="{24B9C009-7A09-4A4B-AB91-830900E673AA}" sibTransId="{6AED5BB9-A1C0-4081-858C-D537A3EFFB34}"/>
    <dgm:cxn modelId="{9EE33588-B18D-4401-9F39-419C0E75417E}" srcId="{999C63FA-7566-457B-AE57-A43FC30F095F}" destId="{58408846-FD1F-44C4-B585-2791254317C6}" srcOrd="1" destOrd="0" parTransId="{840CCB98-339A-49A3-963B-0EBCEDB27A55}" sibTransId="{F0B82148-3396-4950-A70C-0AEFA81AA65B}"/>
    <dgm:cxn modelId="{BD3DE88D-4952-463F-BC43-A44225295555}" srcId="{58408846-FD1F-44C4-B585-2791254317C6}" destId="{40B8097F-ACB8-4DB3-BE80-465AA74FA158}" srcOrd="0" destOrd="0" parTransId="{5DC3440F-6E01-4555-81C4-FA5ABAB13B9F}" sibTransId="{74E4FF94-C81F-49E9-8B12-B9408337DB39}"/>
    <dgm:cxn modelId="{F794718E-4236-4435-80EC-B88E5C154FD3}" type="presOf" srcId="{70D5D380-5567-4B0D-9865-FFE5CE090DD5}" destId="{30E6BBC5-31FE-40FB-843F-AFE14D1A6626}" srcOrd="1" destOrd="0" presId="urn:microsoft.com/office/officeart/2005/8/layout/orgChart1"/>
    <dgm:cxn modelId="{50BBAD98-7964-4F29-9E32-D964FB417688}" srcId="{999C63FA-7566-457B-AE57-A43FC30F095F}" destId="{6B49FD0B-FF2E-41B1-88DD-8B4E71BC30A9}" srcOrd="3" destOrd="0" parTransId="{782060F0-985E-4ACE-9025-57CB738F1EE1}" sibTransId="{9C1C7B30-019C-45BA-9088-33237793FC63}"/>
    <dgm:cxn modelId="{667E72A4-F4D5-475E-AD9E-2FD958B4D32D}" type="presOf" srcId="{8CD46039-2BE5-48FF-9B89-438D8C43AA70}" destId="{D423C9DF-69B4-4CFB-B4B2-EAF417AE8E13}" srcOrd="1" destOrd="0" presId="urn:microsoft.com/office/officeart/2005/8/layout/orgChart1"/>
    <dgm:cxn modelId="{325C72B2-8819-42FB-A656-CEF517CBB51B}" type="presOf" srcId="{CECF8563-7C4F-4C10-9252-1CF3D46422E2}" destId="{FA2725FE-B340-46A3-87D4-D1A7593C0D3C}" srcOrd="0" destOrd="0" presId="urn:microsoft.com/office/officeart/2005/8/layout/orgChart1"/>
    <dgm:cxn modelId="{A22558B3-10DE-4754-905C-A4D9F19065BF}" type="presOf" srcId="{6B49FD0B-FF2E-41B1-88DD-8B4E71BC30A9}" destId="{EF86C6C2-2646-4648-8887-E05FBE58A012}" srcOrd="0" destOrd="0" presId="urn:microsoft.com/office/officeart/2005/8/layout/orgChart1"/>
    <dgm:cxn modelId="{356AE9B4-6343-42F9-9416-DBD73DC1EA13}" type="presOf" srcId="{AE21AE0F-3FCC-400D-A306-5988A282E9F9}" destId="{F1D6FF00-5EB2-4E6F-88F6-037951C27766}" srcOrd="0" destOrd="0" presId="urn:microsoft.com/office/officeart/2005/8/layout/orgChart1"/>
    <dgm:cxn modelId="{3100D6B6-B67C-4CE7-8FCE-30454650205D}" type="presOf" srcId="{7768D45C-C223-465F-876B-99A03EE81389}" destId="{A6DA3362-C0EE-40E3-832D-41799BC772B8}" srcOrd="1" destOrd="0" presId="urn:microsoft.com/office/officeart/2005/8/layout/orgChart1"/>
    <dgm:cxn modelId="{2828FBB6-E02B-4D97-953E-3B96741E02B7}" type="presOf" srcId="{8B9505DF-012A-4ADE-9209-9FEC29DF6293}" destId="{CD55187E-91A8-4C87-89F5-C51B837A6D41}" srcOrd="1" destOrd="0" presId="urn:microsoft.com/office/officeart/2005/8/layout/orgChart1"/>
    <dgm:cxn modelId="{32109ABA-8E0B-4C7B-93FD-A87AEFFD30A9}" type="presOf" srcId="{3C6928ED-A8AB-4FC1-A6CE-0E63081CB848}" destId="{6E840D02-7416-4EBF-8FAA-86E3B5F08051}" srcOrd="0" destOrd="0" presId="urn:microsoft.com/office/officeart/2005/8/layout/orgChart1"/>
    <dgm:cxn modelId="{F3A3BEC4-86AD-4E3C-82C9-FD022C25FD54}" type="presOf" srcId="{A1763908-D789-405A-9462-449BB3E9DFA3}" destId="{8980E417-7C3C-4699-88E8-B2E888E81D48}" srcOrd="1" destOrd="0" presId="urn:microsoft.com/office/officeart/2005/8/layout/orgChart1"/>
    <dgm:cxn modelId="{7AB0E3CB-49E3-4FA2-995F-0C747381A15C}" type="presOf" srcId="{58408846-FD1F-44C4-B585-2791254317C6}" destId="{7B723870-ECD3-43AC-8E4F-95F4EB5B6C37}" srcOrd="1" destOrd="0" presId="urn:microsoft.com/office/officeart/2005/8/layout/orgChart1"/>
    <dgm:cxn modelId="{9B7806D1-0A9F-490A-A1F0-37CCA85873F4}" srcId="{8B9505DF-012A-4ADE-9209-9FEC29DF6293}" destId="{70D5D380-5567-4B0D-9865-FFE5CE090DD5}" srcOrd="0" destOrd="0" parTransId="{3C6928ED-A8AB-4FC1-A6CE-0E63081CB848}" sibTransId="{4A56CD8E-3AB3-491E-B30D-952BA915CD40}"/>
    <dgm:cxn modelId="{63B748D2-D829-447A-BC8B-2DE7FD2E5556}" type="presOf" srcId="{6B49FD0B-FF2E-41B1-88DD-8B4E71BC30A9}" destId="{28EFF0C4-1021-4C37-820F-F3E5E515F045}" srcOrd="1" destOrd="0" presId="urn:microsoft.com/office/officeart/2005/8/layout/orgChart1"/>
    <dgm:cxn modelId="{CD7EB5D7-8986-443D-9B9E-5134877F2D95}" type="presOf" srcId="{A1763908-D789-405A-9462-449BB3E9DFA3}" destId="{5B73A292-15A0-4F76-B0CB-DB02663D1A0E}" srcOrd="0" destOrd="0" presId="urn:microsoft.com/office/officeart/2005/8/layout/orgChart1"/>
    <dgm:cxn modelId="{DF787DE5-04F2-4155-ADBC-A9D69E533DFF}" type="presOf" srcId="{58408846-FD1F-44C4-B585-2791254317C6}" destId="{A621CBFA-BCF8-4ABB-973C-00CD5D93DCB7}" srcOrd="0" destOrd="0" presId="urn:microsoft.com/office/officeart/2005/8/layout/orgChart1"/>
    <dgm:cxn modelId="{0C6F9CEB-890A-4011-810D-532313F6B781}" type="presOf" srcId="{475D5CCA-443D-40F7-B2F6-D4C156EA7D34}" destId="{D037203C-C968-464E-BBC9-A07D9FE1C06B}" srcOrd="0" destOrd="0" presId="urn:microsoft.com/office/officeart/2005/8/layout/orgChart1"/>
    <dgm:cxn modelId="{930609F9-ED94-4D42-8F5E-3A20EC48407C}" srcId="{999C63FA-7566-457B-AE57-A43FC30F095F}" destId="{8B9505DF-012A-4ADE-9209-9FEC29DF6293}" srcOrd="0" destOrd="0" parTransId="{AE21AE0F-3FCC-400D-A306-5988A282E9F9}" sibTransId="{F4C97450-C309-4148-935C-B5D92112BF1E}"/>
    <dgm:cxn modelId="{979430FC-3FBB-43A5-B0A4-6D87F96F52E6}" type="presOf" srcId="{40B8097F-ACB8-4DB3-BE80-465AA74FA158}" destId="{E5275AC4-08D2-4F0D-8E02-677D905D3713}" srcOrd="1" destOrd="0" presId="urn:microsoft.com/office/officeart/2005/8/layout/orgChart1"/>
    <dgm:cxn modelId="{69F73BFF-D3E7-40FA-8AA9-9634842D36A8}" type="presOf" srcId="{4983D541-2443-4CD7-A580-5750A49DB415}" destId="{88F48863-050F-4C27-BA7A-8AA4A37A11E5}" srcOrd="0" destOrd="0" presId="urn:microsoft.com/office/officeart/2005/8/layout/orgChart1"/>
    <dgm:cxn modelId="{EBF5CBFF-DF60-41B5-A563-58AF6B89790C}" type="presOf" srcId="{750666A2-D59D-45AE-8CEC-289234DEC20F}" destId="{D1AD1F95-B7C0-4509-A5D3-D1A9BAEA7F05}" srcOrd="1" destOrd="0" presId="urn:microsoft.com/office/officeart/2005/8/layout/orgChart1"/>
    <dgm:cxn modelId="{16536AF4-DE6E-4E5E-92C3-5EF7FC3B6A3E}" type="presParOf" srcId="{D037203C-C968-464E-BBC9-A07D9FE1C06B}" destId="{8CBB8FDF-AD09-4D1F-B914-673C3BCA2DB0}" srcOrd="0" destOrd="0" presId="urn:microsoft.com/office/officeart/2005/8/layout/orgChart1"/>
    <dgm:cxn modelId="{D076C851-19CD-48CA-9AA5-3D2BFF2315A3}" type="presParOf" srcId="{8CBB8FDF-AD09-4D1F-B914-673C3BCA2DB0}" destId="{D8AF0C03-6CE3-462D-8FC4-D42602130ED3}" srcOrd="0" destOrd="0" presId="urn:microsoft.com/office/officeart/2005/8/layout/orgChart1"/>
    <dgm:cxn modelId="{0354F67D-2368-4950-8AF6-CF7D31BF7E67}" type="presParOf" srcId="{D8AF0C03-6CE3-462D-8FC4-D42602130ED3}" destId="{BBC3CFB5-583C-499D-BB24-2580A82CF5FE}" srcOrd="0" destOrd="0" presId="urn:microsoft.com/office/officeart/2005/8/layout/orgChart1"/>
    <dgm:cxn modelId="{84CCC863-FCFC-491F-BFC8-1BEAB8EAFAA2}" type="presParOf" srcId="{D8AF0C03-6CE3-462D-8FC4-D42602130ED3}" destId="{D18D1110-2697-4CF1-A564-DB3BA9E7B857}" srcOrd="1" destOrd="0" presId="urn:microsoft.com/office/officeart/2005/8/layout/orgChart1"/>
    <dgm:cxn modelId="{81BEA2A6-DB5C-4F9F-A4D8-00E154517DAB}" type="presParOf" srcId="{8CBB8FDF-AD09-4D1F-B914-673C3BCA2DB0}" destId="{6790DA71-0F3C-4CDA-97B1-B116FC7E1DD5}" srcOrd="1" destOrd="0" presId="urn:microsoft.com/office/officeart/2005/8/layout/orgChart1"/>
    <dgm:cxn modelId="{7C66D520-77A4-433D-AAB1-CB67FA3A70B8}" type="presParOf" srcId="{6790DA71-0F3C-4CDA-97B1-B116FC7E1DD5}" destId="{F1D6FF00-5EB2-4E6F-88F6-037951C27766}" srcOrd="0" destOrd="0" presId="urn:microsoft.com/office/officeart/2005/8/layout/orgChart1"/>
    <dgm:cxn modelId="{44B49500-C0E5-4B2A-9C55-5C136DDB0549}" type="presParOf" srcId="{6790DA71-0F3C-4CDA-97B1-B116FC7E1DD5}" destId="{13D3B51C-2C41-4FEE-9658-E27D27C2E6DB}" srcOrd="1" destOrd="0" presId="urn:microsoft.com/office/officeart/2005/8/layout/orgChart1"/>
    <dgm:cxn modelId="{F6C1168F-11EA-49AE-8A38-122824111B92}" type="presParOf" srcId="{13D3B51C-2C41-4FEE-9658-E27D27C2E6DB}" destId="{AA40172F-B7D8-4F3A-8D1F-02B41B0286FF}" srcOrd="0" destOrd="0" presId="urn:microsoft.com/office/officeart/2005/8/layout/orgChart1"/>
    <dgm:cxn modelId="{D905C722-9B34-47B4-A0D9-1A93D7290428}" type="presParOf" srcId="{AA40172F-B7D8-4F3A-8D1F-02B41B0286FF}" destId="{533B35EE-798B-4EA6-BFE7-5C2238A26F63}" srcOrd="0" destOrd="0" presId="urn:microsoft.com/office/officeart/2005/8/layout/orgChart1"/>
    <dgm:cxn modelId="{0BB73FC1-CEF1-4D60-94FA-858861C8E137}" type="presParOf" srcId="{AA40172F-B7D8-4F3A-8D1F-02B41B0286FF}" destId="{CD55187E-91A8-4C87-89F5-C51B837A6D41}" srcOrd="1" destOrd="0" presId="urn:microsoft.com/office/officeart/2005/8/layout/orgChart1"/>
    <dgm:cxn modelId="{05DD7EC1-3FC1-4B54-B8C0-1090D0C39A8E}" type="presParOf" srcId="{13D3B51C-2C41-4FEE-9658-E27D27C2E6DB}" destId="{4FFB154A-1637-421B-BA39-EF2270F9A3A7}" srcOrd="1" destOrd="0" presId="urn:microsoft.com/office/officeart/2005/8/layout/orgChart1"/>
    <dgm:cxn modelId="{B39DA897-FD6F-41F4-980C-3EEB103FD39E}" type="presParOf" srcId="{4FFB154A-1637-421B-BA39-EF2270F9A3A7}" destId="{6E840D02-7416-4EBF-8FAA-86E3B5F08051}" srcOrd="0" destOrd="0" presId="urn:microsoft.com/office/officeart/2005/8/layout/orgChart1"/>
    <dgm:cxn modelId="{AFAF28F3-9758-470E-9D4E-F22AE647E465}" type="presParOf" srcId="{4FFB154A-1637-421B-BA39-EF2270F9A3A7}" destId="{30C9AA0F-783E-45C5-9C56-3B3B9DEC0D35}" srcOrd="1" destOrd="0" presId="urn:microsoft.com/office/officeart/2005/8/layout/orgChart1"/>
    <dgm:cxn modelId="{7D507B0E-9060-42C9-892E-54B2C9CEA639}" type="presParOf" srcId="{30C9AA0F-783E-45C5-9C56-3B3B9DEC0D35}" destId="{821DAAF9-54AF-4AFB-9F01-FA64AE884239}" srcOrd="0" destOrd="0" presId="urn:microsoft.com/office/officeart/2005/8/layout/orgChart1"/>
    <dgm:cxn modelId="{9B4EE266-9E65-42B9-8672-C383BA7F225E}" type="presParOf" srcId="{821DAAF9-54AF-4AFB-9F01-FA64AE884239}" destId="{2BF8DA3D-3B94-4DE9-8116-0F24C54681F5}" srcOrd="0" destOrd="0" presId="urn:microsoft.com/office/officeart/2005/8/layout/orgChart1"/>
    <dgm:cxn modelId="{BB56D592-4CB9-47F0-8D3F-D877EF2010D7}" type="presParOf" srcId="{821DAAF9-54AF-4AFB-9F01-FA64AE884239}" destId="{30E6BBC5-31FE-40FB-843F-AFE14D1A6626}" srcOrd="1" destOrd="0" presId="urn:microsoft.com/office/officeart/2005/8/layout/orgChart1"/>
    <dgm:cxn modelId="{64FC4AE5-B1BC-4668-B407-F88972E56CA6}" type="presParOf" srcId="{30C9AA0F-783E-45C5-9C56-3B3B9DEC0D35}" destId="{3D5E97DF-0F46-4A27-8557-C203C05AD43F}" srcOrd="1" destOrd="0" presId="urn:microsoft.com/office/officeart/2005/8/layout/orgChart1"/>
    <dgm:cxn modelId="{D78A7C74-5B1D-4001-97DE-B9D07F271A87}" type="presParOf" srcId="{30C9AA0F-783E-45C5-9C56-3B3B9DEC0D35}" destId="{1F373C4D-BC98-4F69-B652-7715D198A60F}" srcOrd="2" destOrd="0" presId="urn:microsoft.com/office/officeart/2005/8/layout/orgChart1"/>
    <dgm:cxn modelId="{2EC59345-E240-4CCB-A52D-E1B4BF67C6D1}" type="presParOf" srcId="{13D3B51C-2C41-4FEE-9658-E27D27C2E6DB}" destId="{DE6EA6D5-41E6-434D-9679-B54F6C0EC247}" srcOrd="2" destOrd="0" presId="urn:microsoft.com/office/officeart/2005/8/layout/orgChart1"/>
    <dgm:cxn modelId="{F359869D-BD6E-4261-A3B9-2BDC102CE147}" type="presParOf" srcId="{6790DA71-0F3C-4CDA-97B1-B116FC7E1DD5}" destId="{C50BA1C9-BBED-4D22-9487-C9124D045F66}" srcOrd="2" destOrd="0" presId="urn:microsoft.com/office/officeart/2005/8/layout/orgChart1"/>
    <dgm:cxn modelId="{137F72B8-6924-4013-9C24-1BD0D108EC77}" type="presParOf" srcId="{6790DA71-0F3C-4CDA-97B1-B116FC7E1DD5}" destId="{AE3E738D-0056-4535-BDE9-AC9F60989BFB}" srcOrd="3" destOrd="0" presId="urn:microsoft.com/office/officeart/2005/8/layout/orgChart1"/>
    <dgm:cxn modelId="{B1A7CD1F-E9FA-46C4-842B-87F3A0F090A8}" type="presParOf" srcId="{AE3E738D-0056-4535-BDE9-AC9F60989BFB}" destId="{D1784A54-88AB-4211-B9A1-C44E073DEFC0}" srcOrd="0" destOrd="0" presId="urn:microsoft.com/office/officeart/2005/8/layout/orgChart1"/>
    <dgm:cxn modelId="{2D07E90B-FBE7-4063-ADAC-E7F51024B65A}" type="presParOf" srcId="{D1784A54-88AB-4211-B9A1-C44E073DEFC0}" destId="{A621CBFA-BCF8-4ABB-973C-00CD5D93DCB7}" srcOrd="0" destOrd="0" presId="urn:microsoft.com/office/officeart/2005/8/layout/orgChart1"/>
    <dgm:cxn modelId="{774A9C39-F607-4E23-B27F-5DDF5DCF9D53}" type="presParOf" srcId="{D1784A54-88AB-4211-B9A1-C44E073DEFC0}" destId="{7B723870-ECD3-43AC-8E4F-95F4EB5B6C37}" srcOrd="1" destOrd="0" presId="urn:microsoft.com/office/officeart/2005/8/layout/orgChart1"/>
    <dgm:cxn modelId="{319215CF-0317-4337-9324-B80E8E5736FA}" type="presParOf" srcId="{AE3E738D-0056-4535-BDE9-AC9F60989BFB}" destId="{1D774EF6-6B7E-4EB7-B168-A87DA9734816}" srcOrd="1" destOrd="0" presId="urn:microsoft.com/office/officeart/2005/8/layout/orgChart1"/>
    <dgm:cxn modelId="{7EA8E175-1F7E-43E7-9A1F-02CB69AAF72B}" type="presParOf" srcId="{1D774EF6-6B7E-4EB7-B168-A87DA9734816}" destId="{0CE428F3-26AD-4B3C-B229-A148CB37690D}" srcOrd="0" destOrd="0" presId="urn:microsoft.com/office/officeart/2005/8/layout/orgChart1"/>
    <dgm:cxn modelId="{B8FA4B76-3A15-46C4-90D6-AD3B3769006F}" type="presParOf" srcId="{1D774EF6-6B7E-4EB7-B168-A87DA9734816}" destId="{DCFD592F-7C37-484C-BCCA-EC644946443E}" srcOrd="1" destOrd="0" presId="urn:microsoft.com/office/officeart/2005/8/layout/orgChart1"/>
    <dgm:cxn modelId="{CED669E2-9037-4EB6-A0A2-EAFCEDA8CA71}" type="presParOf" srcId="{DCFD592F-7C37-484C-BCCA-EC644946443E}" destId="{97E00A8C-D39D-486A-B256-031176AB9F3A}" srcOrd="0" destOrd="0" presId="urn:microsoft.com/office/officeart/2005/8/layout/orgChart1"/>
    <dgm:cxn modelId="{14AA0735-DC82-4AF6-97CD-4A31217BCF34}" type="presParOf" srcId="{97E00A8C-D39D-486A-B256-031176AB9F3A}" destId="{4971E6BF-2030-49CB-8BCF-C9F163750DB1}" srcOrd="0" destOrd="0" presId="urn:microsoft.com/office/officeart/2005/8/layout/orgChart1"/>
    <dgm:cxn modelId="{04B672DB-6D42-4E5B-A3D6-8A332DCB2607}" type="presParOf" srcId="{97E00A8C-D39D-486A-B256-031176AB9F3A}" destId="{E5275AC4-08D2-4F0D-8E02-677D905D3713}" srcOrd="1" destOrd="0" presId="urn:microsoft.com/office/officeart/2005/8/layout/orgChart1"/>
    <dgm:cxn modelId="{0A2ED47B-A2E7-406E-A77C-5059D56E6E00}" type="presParOf" srcId="{DCFD592F-7C37-484C-BCCA-EC644946443E}" destId="{1D604BFB-EEA6-49AC-A396-65933155AB9C}" srcOrd="1" destOrd="0" presId="urn:microsoft.com/office/officeart/2005/8/layout/orgChart1"/>
    <dgm:cxn modelId="{D62EBFB5-6869-4713-8F10-A244B9E59885}" type="presParOf" srcId="{DCFD592F-7C37-484C-BCCA-EC644946443E}" destId="{F4E89F63-8FB9-48D1-92BE-F236C30710FA}" srcOrd="2" destOrd="0" presId="urn:microsoft.com/office/officeart/2005/8/layout/orgChart1"/>
    <dgm:cxn modelId="{3D5E6B8C-D7CC-49EA-8E4A-A9C4319E8D8B}" type="presParOf" srcId="{AE3E738D-0056-4535-BDE9-AC9F60989BFB}" destId="{058F36A1-CD2E-415B-B585-C7D81E8018EF}" srcOrd="2" destOrd="0" presId="urn:microsoft.com/office/officeart/2005/8/layout/orgChart1"/>
    <dgm:cxn modelId="{1CFD54DC-D87D-424E-805B-6F783727E96B}" type="presParOf" srcId="{6790DA71-0F3C-4CDA-97B1-B116FC7E1DD5}" destId="{BEB9EEBC-19E4-4053-93B1-E4471C3F5159}" srcOrd="4" destOrd="0" presId="urn:microsoft.com/office/officeart/2005/8/layout/orgChart1"/>
    <dgm:cxn modelId="{B3AD1190-4ED8-4F6C-9B31-460260419BE2}" type="presParOf" srcId="{6790DA71-0F3C-4CDA-97B1-B116FC7E1DD5}" destId="{19ADAA77-F55B-4636-8480-EC231D326DEB}" srcOrd="5" destOrd="0" presId="urn:microsoft.com/office/officeart/2005/8/layout/orgChart1"/>
    <dgm:cxn modelId="{34BAA4DA-C63F-4C25-833F-AD03174C49D9}" type="presParOf" srcId="{19ADAA77-F55B-4636-8480-EC231D326DEB}" destId="{828AAEEE-E7CF-4F50-9D2B-72C0EC3C2AAF}" srcOrd="0" destOrd="0" presId="urn:microsoft.com/office/officeart/2005/8/layout/orgChart1"/>
    <dgm:cxn modelId="{0C9E8C3E-D450-4E82-B775-DCC364F4F64A}" type="presParOf" srcId="{828AAEEE-E7CF-4F50-9D2B-72C0EC3C2AAF}" destId="{F124DF9A-7E69-4958-939F-B647A36C3033}" srcOrd="0" destOrd="0" presId="urn:microsoft.com/office/officeart/2005/8/layout/orgChart1"/>
    <dgm:cxn modelId="{B2B174D4-1E68-4420-9015-0FCB1AD4E6D5}" type="presParOf" srcId="{828AAEEE-E7CF-4F50-9D2B-72C0EC3C2AAF}" destId="{D423C9DF-69B4-4CFB-B4B2-EAF417AE8E13}" srcOrd="1" destOrd="0" presId="urn:microsoft.com/office/officeart/2005/8/layout/orgChart1"/>
    <dgm:cxn modelId="{30A1FA34-1E34-47C9-BBE3-69A3CD83C21C}" type="presParOf" srcId="{19ADAA77-F55B-4636-8480-EC231D326DEB}" destId="{A40AFBD5-53C2-4CA0-ADFE-F9B8EB03AC79}" srcOrd="1" destOrd="0" presId="urn:microsoft.com/office/officeart/2005/8/layout/orgChart1"/>
    <dgm:cxn modelId="{137891E6-283D-43E0-A1F0-ED4A46DD1E35}" type="presParOf" srcId="{A40AFBD5-53C2-4CA0-ADFE-F9B8EB03AC79}" destId="{29B18D74-0722-4AD4-B9B9-DF858F8D9ADE}" srcOrd="0" destOrd="0" presId="urn:microsoft.com/office/officeart/2005/8/layout/orgChart1"/>
    <dgm:cxn modelId="{9239B79F-A423-4966-BED4-75DFFED8CB73}" type="presParOf" srcId="{A40AFBD5-53C2-4CA0-ADFE-F9B8EB03AC79}" destId="{C65C30EB-94A7-4DCB-B9BA-AE784A98D223}" srcOrd="1" destOrd="0" presId="urn:microsoft.com/office/officeart/2005/8/layout/orgChart1"/>
    <dgm:cxn modelId="{F2E6FF57-D481-4C2C-A53D-D9983E6BF653}" type="presParOf" srcId="{C65C30EB-94A7-4DCB-B9BA-AE784A98D223}" destId="{43CF560A-2963-499C-9D64-08FA8C68B7FE}" srcOrd="0" destOrd="0" presId="urn:microsoft.com/office/officeart/2005/8/layout/orgChart1"/>
    <dgm:cxn modelId="{EF11056B-EF08-45B7-A688-DCF1D74C55FD}" type="presParOf" srcId="{43CF560A-2963-499C-9D64-08FA8C68B7FE}" destId="{31437783-4FA3-4BF8-9FEF-36349CA56EFD}" srcOrd="0" destOrd="0" presId="urn:microsoft.com/office/officeart/2005/8/layout/orgChart1"/>
    <dgm:cxn modelId="{AD2B7E68-A74B-4DD0-9A47-48EF9C570C18}" type="presParOf" srcId="{43CF560A-2963-499C-9D64-08FA8C68B7FE}" destId="{570B8A8D-6A03-4A13-9209-2FF000C184E4}" srcOrd="1" destOrd="0" presId="urn:microsoft.com/office/officeart/2005/8/layout/orgChart1"/>
    <dgm:cxn modelId="{E7A2478D-ACE3-4E75-B698-B4BA71E34FAA}" type="presParOf" srcId="{C65C30EB-94A7-4DCB-B9BA-AE784A98D223}" destId="{546DF031-668B-42F0-8791-436BEA8A1773}" srcOrd="1" destOrd="0" presId="urn:microsoft.com/office/officeart/2005/8/layout/orgChart1"/>
    <dgm:cxn modelId="{BB8A405E-61E5-4990-8A1D-A5AFE99C4FFE}" type="presParOf" srcId="{C65C30EB-94A7-4DCB-B9BA-AE784A98D223}" destId="{039BA433-6305-4A33-A9EA-3FFDF8A0E3B9}" srcOrd="2" destOrd="0" presId="urn:microsoft.com/office/officeart/2005/8/layout/orgChart1"/>
    <dgm:cxn modelId="{7239288F-4D74-4599-BF30-C64700EB8BAF}" type="presParOf" srcId="{19ADAA77-F55B-4636-8480-EC231D326DEB}" destId="{0DDE549A-0204-459A-86C4-C62379881670}" srcOrd="2" destOrd="0" presId="urn:microsoft.com/office/officeart/2005/8/layout/orgChart1"/>
    <dgm:cxn modelId="{033FB503-3211-456F-A5FB-50318F989941}" type="presParOf" srcId="{6790DA71-0F3C-4CDA-97B1-B116FC7E1DD5}" destId="{21B66B23-68F1-4A08-BA2B-B76F50FFAD96}" srcOrd="6" destOrd="0" presId="urn:microsoft.com/office/officeart/2005/8/layout/orgChart1"/>
    <dgm:cxn modelId="{990F413B-E1D0-4EF4-9F6C-92A09775121F}" type="presParOf" srcId="{6790DA71-0F3C-4CDA-97B1-B116FC7E1DD5}" destId="{C3022A1F-201D-41D6-810A-8789A45C6238}" srcOrd="7" destOrd="0" presId="urn:microsoft.com/office/officeart/2005/8/layout/orgChart1"/>
    <dgm:cxn modelId="{688028DC-C956-4098-BA43-FBBA87BF22B8}" type="presParOf" srcId="{C3022A1F-201D-41D6-810A-8789A45C6238}" destId="{AF71A412-7C0B-4496-9D8E-E380A9950788}" srcOrd="0" destOrd="0" presId="urn:microsoft.com/office/officeart/2005/8/layout/orgChart1"/>
    <dgm:cxn modelId="{1799AE08-AA7E-4FF5-B959-55C9A3603100}" type="presParOf" srcId="{AF71A412-7C0B-4496-9D8E-E380A9950788}" destId="{EF86C6C2-2646-4648-8887-E05FBE58A012}" srcOrd="0" destOrd="0" presId="urn:microsoft.com/office/officeart/2005/8/layout/orgChart1"/>
    <dgm:cxn modelId="{866F48F9-2838-4FC0-BD5A-E8C90828ACC2}" type="presParOf" srcId="{AF71A412-7C0B-4496-9D8E-E380A9950788}" destId="{28EFF0C4-1021-4C37-820F-F3E5E515F045}" srcOrd="1" destOrd="0" presId="urn:microsoft.com/office/officeart/2005/8/layout/orgChart1"/>
    <dgm:cxn modelId="{2FA75E65-08C5-4F5F-A91F-163920BD7F5A}" type="presParOf" srcId="{C3022A1F-201D-41D6-810A-8789A45C6238}" destId="{F276132D-DAB1-43A2-91D9-8C74B1D17F3D}" srcOrd="1" destOrd="0" presId="urn:microsoft.com/office/officeart/2005/8/layout/orgChart1"/>
    <dgm:cxn modelId="{4B2AAAFD-903E-4B26-A49A-F8ABFF1DBBE5}" type="presParOf" srcId="{F276132D-DAB1-43A2-91D9-8C74B1D17F3D}" destId="{FA2725FE-B340-46A3-87D4-D1A7593C0D3C}" srcOrd="0" destOrd="0" presId="urn:microsoft.com/office/officeart/2005/8/layout/orgChart1"/>
    <dgm:cxn modelId="{618620E1-9607-4BBF-8C39-DC710CD01804}" type="presParOf" srcId="{F276132D-DAB1-43A2-91D9-8C74B1D17F3D}" destId="{DCC805A1-7E04-4C86-B563-07F97005CEF8}" srcOrd="1" destOrd="0" presId="urn:microsoft.com/office/officeart/2005/8/layout/orgChart1"/>
    <dgm:cxn modelId="{019B7975-8D0A-4312-AB1F-5DD4B2264E3C}" type="presParOf" srcId="{DCC805A1-7E04-4C86-B563-07F97005CEF8}" destId="{093D03D2-3126-4E04-8C55-171E9E0C2923}" srcOrd="0" destOrd="0" presId="urn:microsoft.com/office/officeart/2005/8/layout/orgChart1"/>
    <dgm:cxn modelId="{7DE77E49-9036-4601-8751-37DFD3550F30}" type="presParOf" srcId="{093D03D2-3126-4E04-8C55-171E9E0C2923}" destId="{488691A0-7A53-4C7A-8432-5E315E913721}" srcOrd="0" destOrd="0" presId="urn:microsoft.com/office/officeart/2005/8/layout/orgChart1"/>
    <dgm:cxn modelId="{D8760597-BFE2-4023-B36B-9CC1250A865E}" type="presParOf" srcId="{093D03D2-3126-4E04-8C55-171E9E0C2923}" destId="{D1AD1F95-B7C0-4509-A5D3-D1A9BAEA7F05}" srcOrd="1" destOrd="0" presId="urn:microsoft.com/office/officeart/2005/8/layout/orgChart1"/>
    <dgm:cxn modelId="{94D65846-AF5A-4FB0-BC49-432C57621643}" type="presParOf" srcId="{DCC805A1-7E04-4C86-B563-07F97005CEF8}" destId="{E0674D45-923B-48C4-89B8-F9B5EEDE1B7E}" srcOrd="1" destOrd="0" presId="urn:microsoft.com/office/officeart/2005/8/layout/orgChart1"/>
    <dgm:cxn modelId="{0709A4AA-9B9A-4FB7-9271-436A6C6FE111}" type="presParOf" srcId="{DCC805A1-7E04-4C86-B563-07F97005CEF8}" destId="{00E94240-E2DF-42FC-9A84-65472628E7BE}" srcOrd="2" destOrd="0" presId="urn:microsoft.com/office/officeart/2005/8/layout/orgChart1"/>
    <dgm:cxn modelId="{7C8512FE-9E69-49CB-90EA-35AFB53D5458}" type="presParOf" srcId="{C3022A1F-201D-41D6-810A-8789A45C6238}" destId="{0F1ECAB0-F9D7-4893-AE02-2E4B1FC5483D}" srcOrd="2" destOrd="0" presId="urn:microsoft.com/office/officeart/2005/8/layout/orgChart1"/>
    <dgm:cxn modelId="{69FC41EC-6196-45D1-8DB0-BFB22B222FAB}" type="presParOf" srcId="{6790DA71-0F3C-4CDA-97B1-B116FC7E1DD5}" destId="{54B11025-21D0-4305-80E0-7DBDD16F237A}" srcOrd="8" destOrd="0" presId="urn:microsoft.com/office/officeart/2005/8/layout/orgChart1"/>
    <dgm:cxn modelId="{5D53DA9F-00B9-4B4F-94C0-85E1E8B80DB9}" type="presParOf" srcId="{6790DA71-0F3C-4CDA-97B1-B116FC7E1DD5}" destId="{7A498815-3A82-4337-8F89-D6B484DC1E74}" srcOrd="9" destOrd="0" presId="urn:microsoft.com/office/officeart/2005/8/layout/orgChart1"/>
    <dgm:cxn modelId="{72782499-47CA-4DB6-B34D-9529DC41121F}" type="presParOf" srcId="{7A498815-3A82-4337-8F89-D6B484DC1E74}" destId="{912CFD1C-A4D2-4319-861E-612C2ABCDC55}" srcOrd="0" destOrd="0" presId="urn:microsoft.com/office/officeart/2005/8/layout/orgChart1"/>
    <dgm:cxn modelId="{C560C9A6-DCAF-4FBB-B812-6E017CF2DE71}" type="presParOf" srcId="{912CFD1C-A4D2-4319-861E-612C2ABCDC55}" destId="{5B73A292-15A0-4F76-B0CB-DB02663D1A0E}" srcOrd="0" destOrd="0" presId="urn:microsoft.com/office/officeart/2005/8/layout/orgChart1"/>
    <dgm:cxn modelId="{FB4C8360-E61C-4B24-B71B-5B1F99C937DE}" type="presParOf" srcId="{912CFD1C-A4D2-4319-861E-612C2ABCDC55}" destId="{8980E417-7C3C-4699-88E8-B2E888E81D48}" srcOrd="1" destOrd="0" presId="urn:microsoft.com/office/officeart/2005/8/layout/orgChart1"/>
    <dgm:cxn modelId="{D0BCB5FD-D485-4744-ACA8-F19330173C7E}" type="presParOf" srcId="{7A498815-3A82-4337-8F89-D6B484DC1E74}" destId="{F2952B1F-395E-4154-B419-71E0EFA84006}" srcOrd="1" destOrd="0" presId="urn:microsoft.com/office/officeart/2005/8/layout/orgChart1"/>
    <dgm:cxn modelId="{E101EE56-741E-4C29-AD80-FDFC0A4B058D}" type="presParOf" srcId="{F2952B1F-395E-4154-B419-71E0EFA84006}" destId="{88F48863-050F-4C27-BA7A-8AA4A37A11E5}" srcOrd="0" destOrd="0" presId="urn:microsoft.com/office/officeart/2005/8/layout/orgChart1"/>
    <dgm:cxn modelId="{5D492AB3-4664-4799-8CEA-084EB07F04CE}" type="presParOf" srcId="{F2952B1F-395E-4154-B419-71E0EFA84006}" destId="{C71E7BED-6EC2-4436-AF1D-B6A97240CBE2}" srcOrd="1" destOrd="0" presId="urn:microsoft.com/office/officeart/2005/8/layout/orgChart1"/>
    <dgm:cxn modelId="{A94995D8-B537-48CC-8916-739DA8621EA7}" type="presParOf" srcId="{C71E7BED-6EC2-4436-AF1D-B6A97240CBE2}" destId="{04CA6606-04F7-4EED-8E86-EF864E19DF09}" srcOrd="0" destOrd="0" presId="urn:microsoft.com/office/officeart/2005/8/layout/orgChart1"/>
    <dgm:cxn modelId="{D06213CD-9C54-42A7-BD8A-78CEE32505B9}" type="presParOf" srcId="{04CA6606-04F7-4EED-8E86-EF864E19DF09}" destId="{0B71F124-3C65-4DDF-A84D-AB06609651E0}" srcOrd="0" destOrd="0" presId="urn:microsoft.com/office/officeart/2005/8/layout/orgChart1"/>
    <dgm:cxn modelId="{C172CB98-DD92-4B2F-9CE8-6C46DD8849B4}" type="presParOf" srcId="{04CA6606-04F7-4EED-8E86-EF864E19DF09}" destId="{A6DA3362-C0EE-40E3-832D-41799BC772B8}" srcOrd="1" destOrd="0" presId="urn:microsoft.com/office/officeart/2005/8/layout/orgChart1"/>
    <dgm:cxn modelId="{84BEE5E1-6ABB-45DB-80DE-CFFE9781DC6D}" type="presParOf" srcId="{C71E7BED-6EC2-4436-AF1D-B6A97240CBE2}" destId="{E6839FE3-C37D-47B0-9B44-5C61447B3BAF}" srcOrd="1" destOrd="0" presId="urn:microsoft.com/office/officeart/2005/8/layout/orgChart1"/>
    <dgm:cxn modelId="{F9102774-F62B-4A1C-8E86-2771294436BE}" type="presParOf" srcId="{C71E7BED-6EC2-4436-AF1D-B6A97240CBE2}" destId="{AA6E3AD8-E582-4CA4-BB4D-369AB11167F1}" srcOrd="2" destOrd="0" presId="urn:microsoft.com/office/officeart/2005/8/layout/orgChart1"/>
    <dgm:cxn modelId="{1E41D3A3-8A8A-4519-9DB1-A73F7140078F}" type="presParOf" srcId="{7A498815-3A82-4337-8F89-D6B484DC1E74}" destId="{5252FE19-6C46-4875-871F-74BBFD558130}" srcOrd="2" destOrd="0" presId="urn:microsoft.com/office/officeart/2005/8/layout/orgChart1"/>
    <dgm:cxn modelId="{CF60E9C1-069D-433F-AC73-22D170883F29}" type="presParOf" srcId="{8CBB8FDF-AD09-4D1F-B914-673C3BCA2DB0}" destId="{30E5436F-3FEE-484D-AD39-8FF370018A8A}" srcOrd="2" destOrd="0" presId="urn:microsoft.com/office/officeart/2005/8/layout/orgChart1"/>
  </dgm:cxnLst>
  <dgm:bg/>
  <dgm:whole>
    <a:ln w="76200">
      <a:solidFill>
        <a:srgbClr val="FFA3A3"/>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A48A-1447-4410-8C73-F2AD0DCBA557}">
      <dsp:nvSpPr>
        <dsp:cNvPr id="0" name=""/>
        <dsp:cNvSpPr/>
      </dsp:nvSpPr>
      <dsp:spPr>
        <a:xfrm>
          <a:off x="39" y="498737"/>
          <a:ext cx="587671" cy="587671"/>
        </a:xfrm>
        <a:prstGeom prst="ellipse">
          <a:avLst/>
        </a:prstGeom>
        <a:solidFill>
          <a:srgbClr val="1266EE"/>
        </a:solidFill>
        <a:ln>
          <a:noFill/>
        </a:ln>
        <a:effectLst/>
      </dsp:spPr>
      <dsp:style>
        <a:lnRef idx="0">
          <a:scrgbClr r="0" g="0" b="0"/>
        </a:lnRef>
        <a:fillRef idx="1">
          <a:scrgbClr r="0" g="0" b="0"/>
        </a:fillRef>
        <a:effectRef idx="0">
          <a:scrgbClr r="0" g="0" b="0"/>
        </a:effectRef>
        <a:fontRef idx="minor"/>
      </dsp:style>
    </dsp:sp>
    <dsp:sp modelId="{A50A7E28-08FF-4BB9-B333-78AB0693F1C0}">
      <dsp:nvSpPr>
        <dsp:cNvPr id="0" name=""/>
        <dsp:cNvSpPr/>
      </dsp:nvSpPr>
      <dsp:spPr>
        <a:xfrm>
          <a:off x="123450" y="622149"/>
          <a:ext cx="340849" cy="3408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C17907-8520-467F-9832-E0F300F7854F}">
      <dsp:nvSpPr>
        <dsp:cNvPr id="0" name=""/>
        <dsp:cNvSpPr/>
      </dsp:nvSpPr>
      <dsp:spPr>
        <a:xfrm>
          <a:off x="713641" y="498737"/>
          <a:ext cx="1385226" cy="58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People’s perception (16/40)</a:t>
          </a:r>
        </a:p>
      </dsp:txBody>
      <dsp:txXfrm>
        <a:off x="713641" y="498737"/>
        <a:ext cx="1385226" cy="587671"/>
      </dsp:txXfrm>
    </dsp:sp>
    <dsp:sp modelId="{EBB071EC-8016-4BEC-8CFC-3E198E4F4AFD}">
      <dsp:nvSpPr>
        <dsp:cNvPr id="0" name=""/>
        <dsp:cNvSpPr/>
      </dsp:nvSpPr>
      <dsp:spPr>
        <a:xfrm>
          <a:off x="2340233" y="498737"/>
          <a:ext cx="587671" cy="587671"/>
        </a:xfrm>
        <a:prstGeom prst="ellipse">
          <a:avLst/>
        </a:prstGeom>
        <a:solidFill>
          <a:schemeClr val="accent6">
            <a:lumMod val="60000"/>
            <a:lumOff val="40000"/>
          </a:schemeClr>
        </a:solidFill>
        <a:ln>
          <a:solidFill>
            <a:schemeClr val="accent5">
              <a:lumMod val="75000"/>
            </a:schemeClr>
          </a:solidFill>
        </a:ln>
        <a:effectLst/>
      </dsp:spPr>
      <dsp:style>
        <a:lnRef idx="0">
          <a:scrgbClr r="0" g="0" b="0"/>
        </a:lnRef>
        <a:fillRef idx="1">
          <a:scrgbClr r="0" g="0" b="0"/>
        </a:fillRef>
        <a:effectRef idx="0">
          <a:scrgbClr r="0" g="0" b="0"/>
        </a:effectRef>
        <a:fontRef idx="minor"/>
      </dsp:style>
    </dsp:sp>
    <dsp:sp modelId="{37D74872-4A52-4B52-8673-92D30B03B27D}">
      <dsp:nvSpPr>
        <dsp:cNvPr id="0" name=""/>
        <dsp:cNvSpPr/>
      </dsp:nvSpPr>
      <dsp:spPr>
        <a:xfrm>
          <a:off x="2463644" y="622149"/>
          <a:ext cx="340849" cy="3408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207F84-EE88-4026-B138-E7368C103496}">
      <dsp:nvSpPr>
        <dsp:cNvPr id="0" name=""/>
        <dsp:cNvSpPr/>
      </dsp:nvSpPr>
      <dsp:spPr>
        <a:xfrm>
          <a:off x="3053834" y="498737"/>
          <a:ext cx="1385226" cy="58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Strategic Mindset (27/40)</a:t>
          </a:r>
        </a:p>
      </dsp:txBody>
      <dsp:txXfrm>
        <a:off x="3053834" y="498737"/>
        <a:ext cx="1385226" cy="587671"/>
      </dsp:txXfrm>
    </dsp:sp>
    <dsp:sp modelId="{F4E36BBC-6990-4E04-821A-AADBADEBE6E4}">
      <dsp:nvSpPr>
        <dsp:cNvPr id="0" name=""/>
        <dsp:cNvSpPr/>
      </dsp:nvSpPr>
      <dsp:spPr>
        <a:xfrm>
          <a:off x="39" y="1767374"/>
          <a:ext cx="587671" cy="587671"/>
        </a:xfrm>
        <a:prstGeom prst="ellipse">
          <a:avLst/>
        </a:prstGeom>
        <a:solidFill>
          <a:srgbClr val="FC8604"/>
        </a:solidFill>
        <a:ln>
          <a:noFill/>
        </a:ln>
        <a:effectLst/>
      </dsp:spPr>
      <dsp:style>
        <a:lnRef idx="0">
          <a:scrgbClr r="0" g="0" b="0"/>
        </a:lnRef>
        <a:fillRef idx="1">
          <a:scrgbClr r="0" g="0" b="0"/>
        </a:fillRef>
        <a:effectRef idx="0">
          <a:scrgbClr r="0" g="0" b="0"/>
        </a:effectRef>
        <a:fontRef idx="minor"/>
      </dsp:style>
    </dsp:sp>
    <dsp:sp modelId="{24672D0D-8041-429C-A754-1306D4C297C7}">
      <dsp:nvSpPr>
        <dsp:cNvPr id="0" name=""/>
        <dsp:cNvSpPr/>
      </dsp:nvSpPr>
      <dsp:spPr>
        <a:xfrm>
          <a:off x="123450" y="1890785"/>
          <a:ext cx="340849" cy="3408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063F4E-F0DB-4439-BCEB-60AB9AB0EBC9}">
      <dsp:nvSpPr>
        <dsp:cNvPr id="0" name=""/>
        <dsp:cNvSpPr/>
      </dsp:nvSpPr>
      <dsp:spPr>
        <a:xfrm>
          <a:off x="713641" y="1767374"/>
          <a:ext cx="1385226" cy="58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Strategic Leadership (13/40)</a:t>
          </a:r>
        </a:p>
      </dsp:txBody>
      <dsp:txXfrm>
        <a:off x="713641" y="1767374"/>
        <a:ext cx="1385226" cy="587671"/>
      </dsp:txXfrm>
    </dsp:sp>
    <dsp:sp modelId="{F63B5742-00BD-4A00-9601-2AAA03848358}">
      <dsp:nvSpPr>
        <dsp:cNvPr id="0" name=""/>
        <dsp:cNvSpPr/>
      </dsp:nvSpPr>
      <dsp:spPr>
        <a:xfrm>
          <a:off x="2340233" y="1767374"/>
          <a:ext cx="587671" cy="587671"/>
        </a:xfrm>
        <a:prstGeom prst="ellipse">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C80870EF-B697-4A37-A4C2-35E9AD1AFF0B}">
      <dsp:nvSpPr>
        <dsp:cNvPr id="0" name=""/>
        <dsp:cNvSpPr/>
      </dsp:nvSpPr>
      <dsp:spPr>
        <a:xfrm>
          <a:off x="2463644" y="1890785"/>
          <a:ext cx="340849" cy="3408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7665A4-7BEA-4453-A0C0-0EDA11E04F62}">
      <dsp:nvSpPr>
        <dsp:cNvPr id="0" name=""/>
        <dsp:cNvSpPr/>
      </dsp:nvSpPr>
      <dsp:spPr>
        <a:xfrm>
          <a:off x="3053834" y="1767374"/>
          <a:ext cx="1385226" cy="58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Inner World (13/40)</a:t>
          </a:r>
        </a:p>
      </dsp:txBody>
      <dsp:txXfrm>
        <a:off x="3053834" y="1767374"/>
        <a:ext cx="1385226" cy="587671"/>
      </dsp:txXfrm>
    </dsp:sp>
    <dsp:sp modelId="{F4D239C4-EF24-42D0-A984-CDA4F803F0DA}">
      <dsp:nvSpPr>
        <dsp:cNvPr id="0" name=""/>
        <dsp:cNvSpPr/>
      </dsp:nvSpPr>
      <dsp:spPr>
        <a:xfrm>
          <a:off x="39" y="3036010"/>
          <a:ext cx="587671" cy="587671"/>
        </a:xfrm>
        <a:prstGeom prst="ellipse">
          <a:avLst/>
        </a:prstGeom>
        <a:solidFill>
          <a:srgbClr val="E452C8"/>
        </a:solidFill>
        <a:ln>
          <a:noFill/>
        </a:ln>
        <a:effectLst/>
      </dsp:spPr>
      <dsp:style>
        <a:lnRef idx="0">
          <a:scrgbClr r="0" g="0" b="0"/>
        </a:lnRef>
        <a:fillRef idx="1">
          <a:scrgbClr r="0" g="0" b="0"/>
        </a:fillRef>
        <a:effectRef idx="0">
          <a:scrgbClr r="0" g="0" b="0"/>
        </a:effectRef>
        <a:fontRef idx="minor"/>
      </dsp:style>
    </dsp:sp>
    <dsp:sp modelId="{0CC08764-C9CD-4E4A-9C10-8CD644F1B67C}">
      <dsp:nvSpPr>
        <dsp:cNvPr id="0" name=""/>
        <dsp:cNvSpPr/>
      </dsp:nvSpPr>
      <dsp:spPr>
        <a:xfrm>
          <a:off x="123450" y="3159421"/>
          <a:ext cx="340849" cy="3408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C3141B-3C85-4B29-A334-88F77FE6D724}">
      <dsp:nvSpPr>
        <dsp:cNvPr id="0" name=""/>
        <dsp:cNvSpPr/>
      </dsp:nvSpPr>
      <dsp:spPr>
        <a:xfrm>
          <a:off x="713641" y="3036010"/>
          <a:ext cx="1385226" cy="58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Team Leader (30/40)</a:t>
          </a:r>
        </a:p>
      </dsp:txBody>
      <dsp:txXfrm>
        <a:off x="713641" y="3036010"/>
        <a:ext cx="1385226" cy="587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64419-7977-4370-A7A7-2A6C02D9B2A8}">
      <dsp:nvSpPr>
        <dsp:cNvPr id="0" name=""/>
        <dsp:cNvSpPr/>
      </dsp:nvSpPr>
      <dsp:spPr>
        <a:xfrm>
          <a:off x="1166265" y="2630129"/>
          <a:ext cx="655638" cy="1249311"/>
        </a:xfrm>
        <a:custGeom>
          <a:avLst/>
          <a:gdLst/>
          <a:ahLst/>
          <a:cxnLst/>
          <a:rect l="0" t="0" r="0" b="0"/>
          <a:pathLst>
            <a:path>
              <a:moveTo>
                <a:pt x="0" y="0"/>
              </a:moveTo>
              <a:lnTo>
                <a:pt x="327819" y="0"/>
              </a:lnTo>
              <a:lnTo>
                <a:pt x="327819" y="1249311"/>
              </a:lnTo>
              <a:lnTo>
                <a:pt x="655638" y="12493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58812" y="3219512"/>
        <a:ext cx="70545" cy="70545"/>
      </dsp:txXfrm>
    </dsp:sp>
    <dsp:sp modelId="{32504E51-2B16-474F-862D-D543836DAC14}">
      <dsp:nvSpPr>
        <dsp:cNvPr id="0" name=""/>
        <dsp:cNvSpPr/>
      </dsp:nvSpPr>
      <dsp:spPr>
        <a:xfrm>
          <a:off x="1166265" y="2584409"/>
          <a:ext cx="655638" cy="91440"/>
        </a:xfrm>
        <a:custGeom>
          <a:avLst/>
          <a:gdLst/>
          <a:ahLst/>
          <a:cxnLst/>
          <a:rect l="0" t="0" r="0" b="0"/>
          <a:pathLst>
            <a:path>
              <a:moveTo>
                <a:pt x="0" y="45720"/>
              </a:moveTo>
              <a:lnTo>
                <a:pt x="655638"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77694" y="2613738"/>
        <a:ext cx="32781" cy="32781"/>
      </dsp:txXfrm>
    </dsp:sp>
    <dsp:sp modelId="{38AA7604-8A7A-4BA9-A519-6FFA855E408F}">
      <dsp:nvSpPr>
        <dsp:cNvPr id="0" name=""/>
        <dsp:cNvSpPr/>
      </dsp:nvSpPr>
      <dsp:spPr>
        <a:xfrm>
          <a:off x="1166265" y="1380817"/>
          <a:ext cx="655638" cy="1249311"/>
        </a:xfrm>
        <a:custGeom>
          <a:avLst/>
          <a:gdLst/>
          <a:ahLst/>
          <a:cxnLst/>
          <a:rect l="0" t="0" r="0" b="0"/>
          <a:pathLst>
            <a:path>
              <a:moveTo>
                <a:pt x="0" y="1249311"/>
              </a:moveTo>
              <a:lnTo>
                <a:pt x="327819" y="1249311"/>
              </a:lnTo>
              <a:lnTo>
                <a:pt x="327819" y="0"/>
              </a:lnTo>
              <a:lnTo>
                <a:pt x="65563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58812" y="1970200"/>
        <a:ext cx="70545" cy="70545"/>
      </dsp:txXfrm>
    </dsp:sp>
    <dsp:sp modelId="{0779FE5B-5B7C-40B9-B882-296F045F7F35}">
      <dsp:nvSpPr>
        <dsp:cNvPr id="0" name=""/>
        <dsp:cNvSpPr/>
      </dsp:nvSpPr>
      <dsp:spPr>
        <a:xfrm rot="16200000">
          <a:off x="-1963587" y="2130404"/>
          <a:ext cx="5260258" cy="999449"/>
        </a:xfrm>
        <a:prstGeom prst="rect">
          <a:avLst/>
        </a:prstGeom>
        <a:solidFill>
          <a:schemeClr val="accent2">
            <a:lumMod val="60000"/>
            <a:lumOff val="40000"/>
          </a:schemeClr>
        </a:solidFill>
        <a:ln w="38100" cap="flat" cmpd="sng" algn="ctr">
          <a:solidFill>
            <a:srgbClr val="47B95A"/>
          </a:solidFill>
          <a:prstDash val="solid"/>
          <a:miter lim="800000"/>
        </a:ln>
        <a:effectLst>
          <a:glow rad="228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US" sz="4900" kern="1200" dirty="0"/>
            <a:t>The ARC Process</a:t>
          </a:r>
        </a:p>
      </dsp:txBody>
      <dsp:txXfrm>
        <a:off x="-1963587" y="2130404"/>
        <a:ext cx="5260258" cy="999449"/>
      </dsp:txXfrm>
    </dsp:sp>
    <dsp:sp modelId="{6C6BA8C7-4838-4A22-9BB8-860F33F1C060}">
      <dsp:nvSpPr>
        <dsp:cNvPr id="0" name=""/>
        <dsp:cNvSpPr/>
      </dsp:nvSpPr>
      <dsp:spPr>
        <a:xfrm>
          <a:off x="1821904" y="881093"/>
          <a:ext cx="3278192" cy="999449"/>
        </a:xfrm>
        <a:prstGeom prst="rect">
          <a:avLst/>
        </a:prstGeom>
        <a:solidFill>
          <a:schemeClr val="accent6">
            <a:lumMod val="60000"/>
            <a:lumOff val="40000"/>
          </a:schemeClr>
        </a:solidFill>
        <a:ln w="38100" cap="flat" cmpd="sng" algn="ctr">
          <a:solidFill>
            <a:srgbClr val="47B95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dirty="0"/>
            <a:t>Awareness</a:t>
          </a:r>
        </a:p>
      </dsp:txBody>
      <dsp:txXfrm>
        <a:off x="1821904" y="881093"/>
        <a:ext cx="3278192" cy="999449"/>
      </dsp:txXfrm>
    </dsp:sp>
    <dsp:sp modelId="{F7FF0B7B-82D6-485B-A7B9-FF051B64DB3E}">
      <dsp:nvSpPr>
        <dsp:cNvPr id="0" name=""/>
        <dsp:cNvSpPr/>
      </dsp:nvSpPr>
      <dsp:spPr>
        <a:xfrm>
          <a:off x="1821904" y="2130404"/>
          <a:ext cx="3278192" cy="999449"/>
        </a:xfrm>
        <a:prstGeom prst="rect">
          <a:avLst/>
        </a:prstGeom>
        <a:solidFill>
          <a:srgbClr val="E971D2"/>
        </a:solidFill>
        <a:ln w="38100" cap="flat" cmpd="sng" algn="ctr">
          <a:solidFill>
            <a:srgbClr val="47B95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dirty="0"/>
            <a:t>Response </a:t>
          </a:r>
        </a:p>
      </dsp:txBody>
      <dsp:txXfrm>
        <a:off x="1821904" y="2130404"/>
        <a:ext cx="3278192" cy="999449"/>
      </dsp:txXfrm>
    </dsp:sp>
    <dsp:sp modelId="{55966C85-2813-4686-B295-EDACF8908592}">
      <dsp:nvSpPr>
        <dsp:cNvPr id="0" name=""/>
        <dsp:cNvSpPr/>
      </dsp:nvSpPr>
      <dsp:spPr>
        <a:xfrm>
          <a:off x="1821904" y="3379715"/>
          <a:ext cx="3278192" cy="999449"/>
        </a:xfrm>
        <a:prstGeom prst="rect">
          <a:avLst/>
        </a:prstGeom>
        <a:solidFill>
          <a:srgbClr val="00B0F0"/>
        </a:solidFill>
        <a:ln w="38100" cap="flat" cmpd="sng" algn="ctr">
          <a:solidFill>
            <a:srgbClr val="47B95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dirty="0"/>
            <a:t>Compassion</a:t>
          </a:r>
        </a:p>
      </dsp:txBody>
      <dsp:txXfrm>
        <a:off x="1821904" y="3379715"/>
        <a:ext cx="3278192" cy="9994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E81E2-5D10-486E-976C-96257347C773}">
      <dsp:nvSpPr>
        <dsp:cNvPr id="0" name=""/>
        <dsp:cNvSpPr/>
      </dsp:nvSpPr>
      <dsp:spPr>
        <a:xfrm>
          <a:off x="0" y="3232"/>
          <a:ext cx="11168743" cy="526130"/>
        </a:xfrm>
        <a:prstGeom prst="roundRect">
          <a:avLst>
            <a:gd name="adj" fmla="val 10000"/>
          </a:avLst>
        </a:prstGeom>
        <a:solidFill>
          <a:srgbClr val="FEE4E2"/>
        </a:solidFill>
        <a:ln>
          <a:noFill/>
        </a:ln>
        <a:effectLst/>
      </dsp:spPr>
      <dsp:style>
        <a:lnRef idx="0">
          <a:scrgbClr r="0" g="0" b="0"/>
        </a:lnRef>
        <a:fillRef idx="1">
          <a:scrgbClr r="0" g="0" b="0"/>
        </a:fillRef>
        <a:effectRef idx="0">
          <a:scrgbClr r="0" g="0" b="0"/>
        </a:effectRef>
        <a:fontRef idx="minor"/>
      </dsp:style>
    </dsp:sp>
    <dsp:sp modelId="{255D5610-03BE-41B0-BAFA-B366CF2E9BAA}">
      <dsp:nvSpPr>
        <dsp:cNvPr id="0" name=""/>
        <dsp:cNvSpPr/>
      </dsp:nvSpPr>
      <dsp:spPr>
        <a:xfrm>
          <a:off x="159154" y="121611"/>
          <a:ext cx="289654" cy="2893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94180C-1FFD-4462-AF09-62269D4ED369}">
      <dsp:nvSpPr>
        <dsp:cNvPr id="0" name=""/>
        <dsp:cNvSpPr/>
      </dsp:nvSpPr>
      <dsp:spPr>
        <a:xfrm>
          <a:off x="607964" y="3232"/>
          <a:ext cx="10551415" cy="542572"/>
        </a:xfrm>
        <a:prstGeom prst="rect">
          <a:avLst/>
        </a:prstGeom>
        <a:solidFill>
          <a:srgbClr val="D3B5E9"/>
        </a:solidFill>
        <a:ln>
          <a:noFill/>
        </a:ln>
        <a:effectLst/>
      </dsp:spPr>
      <dsp:style>
        <a:lnRef idx="0">
          <a:scrgbClr r="0" g="0" b="0"/>
        </a:lnRef>
        <a:fillRef idx="0">
          <a:scrgbClr r="0" g="0" b="0"/>
        </a:fillRef>
        <a:effectRef idx="0">
          <a:scrgbClr r="0" g="0" b="0"/>
        </a:effectRef>
        <a:fontRef idx="minor"/>
      </dsp:style>
      <dsp:txBody>
        <a:bodyPr spcFirstLastPara="0" vert="horz" wrap="square" lIns="57422" tIns="57422" rIns="57422" bIns="57422" numCol="1" spcCol="1270" anchor="ctr" anchorCtr="0">
          <a:noAutofit/>
        </a:bodyPr>
        <a:lstStyle/>
        <a:p>
          <a:pPr marL="0" lvl="0" indent="0" algn="l" defTabSz="622300">
            <a:lnSpc>
              <a:spcPct val="100000"/>
            </a:lnSpc>
            <a:spcBef>
              <a:spcPct val="0"/>
            </a:spcBef>
            <a:spcAft>
              <a:spcPct val="35000"/>
            </a:spcAft>
            <a:buNone/>
          </a:pPr>
          <a:r>
            <a:rPr lang="en-US" sz="1400" b="1" kern="1200" dirty="0"/>
            <a:t>Undermined Confidence: </a:t>
          </a:r>
          <a:r>
            <a:rPr lang="en-US" sz="1400" kern="1200" dirty="0"/>
            <a:t>Lack of self-confidence, preventing the pursuit of leadership roles or positions.</a:t>
          </a:r>
        </a:p>
      </dsp:txBody>
      <dsp:txXfrm>
        <a:off x="607964" y="3232"/>
        <a:ext cx="10551415" cy="542572"/>
      </dsp:txXfrm>
    </dsp:sp>
    <dsp:sp modelId="{7997E00F-BEFF-4786-9BAE-5FF9EB4ED934}">
      <dsp:nvSpPr>
        <dsp:cNvPr id="0" name=""/>
        <dsp:cNvSpPr/>
      </dsp:nvSpPr>
      <dsp:spPr>
        <a:xfrm>
          <a:off x="0" y="681447"/>
          <a:ext cx="11168743" cy="5261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42CB18-B0AE-4CDC-9C94-040AF8733AB2}">
      <dsp:nvSpPr>
        <dsp:cNvPr id="0" name=""/>
        <dsp:cNvSpPr/>
      </dsp:nvSpPr>
      <dsp:spPr>
        <a:xfrm>
          <a:off x="159154" y="799827"/>
          <a:ext cx="289654" cy="2893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E175C-410B-4BCC-9B9E-62B2C34D0BE3}">
      <dsp:nvSpPr>
        <dsp:cNvPr id="0" name=""/>
        <dsp:cNvSpPr/>
      </dsp:nvSpPr>
      <dsp:spPr>
        <a:xfrm>
          <a:off x="607964" y="681447"/>
          <a:ext cx="10551415" cy="542572"/>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7422" tIns="57422" rIns="57422" bIns="57422" numCol="1" spcCol="1270" anchor="ctr" anchorCtr="0">
          <a:noAutofit/>
        </a:bodyPr>
        <a:lstStyle/>
        <a:p>
          <a:pPr marL="0" lvl="0" indent="0" algn="l" defTabSz="622300">
            <a:lnSpc>
              <a:spcPct val="100000"/>
            </a:lnSpc>
            <a:spcBef>
              <a:spcPct val="0"/>
            </a:spcBef>
            <a:spcAft>
              <a:spcPct val="35000"/>
            </a:spcAft>
            <a:buNone/>
          </a:pPr>
          <a:r>
            <a:rPr lang="en-US" sz="1400" b="1" kern="1200" dirty="0"/>
            <a:t>Fear of Failure: </a:t>
          </a:r>
          <a:r>
            <a:rPr lang="en-US" sz="1400" kern="1200" dirty="0"/>
            <a:t>Fear of being exposed as incompetent can lead to risk-averse behavior, stifling innovation and the ability to make decisive actions required of leaders.</a:t>
          </a:r>
        </a:p>
      </dsp:txBody>
      <dsp:txXfrm>
        <a:off x="607964" y="681447"/>
        <a:ext cx="10551415" cy="542572"/>
      </dsp:txXfrm>
    </dsp:sp>
    <dsp:sp modelId="{5A679EEF-0BE7-4F58-A7BA-3F3CC5FC200F}">
      <dsp:nvSpPr>
        <dsp:cNvPr id="0" name=""/>
        <dsp:cNvSpPr/>
      </dsp:nvSpPr>
      <dsp:spPr>
        <a:xfrm>
          <a:off x="0" y="1359663"/>
          <a:ext cx="11168743" cy="5261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02F52-BFD3-49B8-8749-2D225BEE5A46}">
      <dsp:nvSpPr>
        <dsp:cNvPr id="0" name=""/>
        <dsp:cNvSpPr/>
      </dsp:nvSpPr>
      <dsp:spPr>
        <a:xfrm>
          <a:off x="159154" y="1478043"/>
          <a:ext cx="289654" cy="2893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E32C9D-D239-4A62-A0BC-0C2408BEBB91}">
      <dsp:nvSpPr>
        <dsp:cNvPr id="0" name=""/>
        <dsp:cNvSpPr/>
      </dsp:nvSpPr>
      <dsp:spPr>
        <a:xfrm>
          <a:off x="607964" y="1359663"/>
          <a:ext cx="10551415" cy="542572"/>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7422" tIns="57422" rIns="57422" bIns="57422" numCol="1" spcCol="1270" anchor="ctr" anchorCtr="0">
          <a:noAutofit/>
        </a:bodyPr>
        <a:lstStyle/>
        <a:p>
          <a:pPr marL="0" lvl="0" indent="0" algn="l" defTabSz="622300">
            <a:lnSpc>
              <a:spcPct val="100000"/>
            </a:lnSpc>
            <a:spcBef>
              <a:spcPct val="0"/>
            </a:spcBef>
            <a:spcAft>
              <a:spcPct val="35000"/>
            </a:spcAft>
            <a:buNone/>
          </a:pPr>
          <a:r>
            <a:rPr lang="en-US" sz="1400" b="1" kern="1200" dirty="0"/>
            <a:t>Reluctance to Seek Opportunities: </a:t>
          </a:r>
          <a:r>
            <a:rPr lang="en-US" sz="1400" kern="1200" dirty="0"/>
            <a:t>Hesitant to apply for promotions, volunteer for leadership projects, or take on challenging tasks.</a:t>
          </a:r>
        </a:p>
      </dsp:txBody>
      <dsp:txXfrm>
        <a:off x="607964" y="1359663"/>
        <a:ext cx="10551415" cy="542572"/>
      </dsp:txXfrm>
    </dsp:sp>
    <dsp:sp modelId="{5B03D9C7-4320-43B7-91E9-203D432E03AF}">
      <dsp:nvSpPr>
        <dsp:cNvPr id="0" name=""/>
        <dsp:cNvSpPr/>
      </dsp:nvSpPr>
      <dsp:spPr>
        <a:xfrm>
          <a:off x="0" y="2037879"/>
          <a:ext cx="11168743" cy="5261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888326-605B-4ADB-8D6E-2E593002E3B6}">
      <dsp:nvSpPr>
        <dsp:cNvPr id="0" name=""/>
        <dsp:cNvSpPr/>
      </dsp:nvSpPr>
      <dsp:spPr>
        <a:xfrm>
          <a:off x="159154" y="2156258"/>
          <a:ext cx="289654" cy="2893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260296-664C-4319-893F-5B2B79E9F434}">
      <dsp:nvSpPr>
        <dsp:cNvPr id="0" name=""/>
        <dsp:cNvSpPr/>
      </dsp:nvSpPr>
      <dsp:spPr>
        <a:xfrm>
          <a:off x="607964" y="2037879"/>
          <a:ext cx="10551415" cy="542572"/>
        </a:xfrm>
        <a:prstGeom prst="rect">
          <a:avLst/>
        </a:prstGeom>
        <a:solidFill>
          <a:srgbClr val="71DAFF"/>
        </a:solidFill>
        <a:ln>
          <a:noFill/>
        </a:ln>
        <a:effectLst/>
      </dsp:spPr>
      <dsp:style>
        <a:lnRef idx="0">
          <a:scrgbClr r="0" g="0" b="0"/>
        </a:lnRef>
        <a:fillRef idx="0">
          <a:scrgbClr r="0" g="0" b="0"/>
        </a:fillRef>
        <a:effectRef idx="0">
          <a:scrgbClr r="0" g="0" b="0"/>
        </a:effectRef>
        <a:fontRef idx="minor"/>
      </dsp:style>
      <dsp:txBody>
        <a:bodyPr spcFirstLastPara="0" vert="horz" wrap="square" lIns="57422" tIns="57422" rIns="57422" bIns="57422" numCol="1" spcCol="1270" anchor="ctr" anchorCtr="0">
          <a:noAutofit/>
        </a:bodyPr>
        <a:lstStyle/>
        <a:p>
          <a:pPr marL="0" lvl="0" indent="0" algn="l" defTabSz="622300">
            <a:lnSpc>
              <a:spcPct val="100000"/>
            </a:lnSpc>
            <a:spcBef>
              <a:spcPct val="0"/>
            </a:spcBef>
            <a:spcAft>
              <a:spcPct val="35000"/>
            </a:spcAft>
            <a:buNone/>
          </a:pPr>
          <a:r>
            <a:rPr lang="en-US" sz="1400" b="1" kern="1200" dirty="0"/>
            <a:t>Overworking: </a:t>
          </a:r>
          <a:r>
            <a:rPr lang="en-US" sz="1400" kern="1200" dirty="0"/>
            <a:t>To compensate for perceived inadequacies leading to burnout. </a:t>
          </a:r>
        </a:p>
      </dsp:txBody>
      <dsp:txXfrm>
        <a:off x="607964" y="2037879"/>
        <a:ext cx="10551415" cy="542572"/>
      </dsp:txXfrm>
    </dsp:sp>
    <dsp:sp modelId="{6B26109D-79D8-47B3-91DA-A195D24BC819}">
      <dsp:nvSpPr>
        <dsp:cNvPr id="0" name=""/>
        <dsp:cNvSpPr/>
      </dsp:nvSpPr>
      <dsp:spPr>
        <a:xfrm>
          <a:off x="0" y="2716095"/>
          <a:ext cx="11168743" cy="5261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45F993-A09F-4819-ABD0-8568AC49DDD2}">
      <dsp:nvSpPr>
        <dsp:cNvPr id="0" name=""/>
        <dsp:cNvSpPr/>
      </dsp:nvSpPr>
      <dsp:spPr>
        <a:xfrm>
          <a:off x="159154" y="2834474"/>
          <a:ext cx="289654" cy="28937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FD07A2-E61F-4962-8921-C091DBB2162A}">
      <dsp:nvSpPr>
        <dsp:cNvPr id="0" name=""/>
        <dsp:cNvSpPr/>
      </dsp:nvSpPr>
      <dsp:spPr>
        <a:xfrm>
          <a:off x="607964" y="2716095"/>
          <a:ext cx="10551415" cy="542572"/>
        </a:xfrm>
        <a:prstGeom prst="rect">
          <a:avLst/>
        </a:prstGeom>
        <a:solidFill>
          <a:srgbClr val="EF99DF"/>
        </a:solidFill>
        <a:ln>
          <a:noFill/>
        </a:ln>
        <a:effectLst/>
      </dsp:spPr>
      <dsp:style>
        <a:lnRef idx="0">
          <a:scrgbClr r="0" g="0" b="0"/>
        </a:lnRef>
        <a:fillRef idx="0">
          <a:scrgbClr r="0" g="0" b="0"/>
        </a:fillRef>
        <a:effectRef idx="0">
          <a:scrgbClr r="0" g="0" b="0"/>
        </a:effectRef>
        <a:fontRef idx="minor"/>
      </dsp:style>
      <dsp:txBody>
        <a:bodyPr spcFirstLastPara="0" vert="horz" wrap="square" lIns="57422" tIns="57422" rIns="57422" bIns="57422" numCol="1" spcCol="1270" anchor="ctr" anchorCtr="0">
          <a:noAutofit/>
        </a:bodyPr>
        <a:lstStyle/>
        <a:p>
          <a:pPr marL="0" lvl="0" indent="0" algn="l" defTabSz="622300">
            <a:lnSpc>
              <a:spcPct val="100000"/>
            </a:lnSpc>
            <a:spcBef>
              <a:spcPct val="0"/>
            </a:spcBef>
            <a:spcAft>
              <a:spcPct val="35000"/>
            </a:spcAft>
            <a:buNone/>
          </a:pPr>
          <a:r>
            <a:rPr lang="en-US" sz="1400" b="1" kern="1200" dirty="0"/>
            <a:t>Avoidance of Visibility: </a:t>
          </a:r>
          <a:r>
            <a:rPr lang="en-US" sz="1400" kern="1200" dirty="0"/>
            <a:t>Avoid increased visibility, such as public speaking or high-profile projects, which are often critical for leadership roles.</a:t>
          </a:r>
        </a:p>
      </dsp:txBody>
      <dsp:txXfrm>
        <a:off x="607964" y="2716095"/>
        <a:ext cx="10551415" cy="542572"/>
      </dsp:txXfrm>
    </dsp:sp>
    <dsp:sp modelId="{7667176F-4FB5-4276-B5B8-0DA04185B582}">
      <dsp:nvSpPr>
        <dsp:cNvPr id="0" name=""/>
        <dsp:cNvSpPr/>
      </dsp:nvSpPr>
      <dsp:spPr>
        <a:xfrm>
          <a:off x="0" y="3394310"/>
          <a:ext cx="11168743" cy="5261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D046B6-F118-4DFE-A2E6-75A055E44EBB}">
      <dsp:nvSpPr>
        <dsp:cNvPr id="0" name=""/>
        <dsp:cNvSpPr/>
      </dsp:nvSpPr>
      <dsp:spPr>
        <a:xfrm>
          <a:off x="159154" y="3512690"/>
          <a:ext cx="289654" cy="28937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72D7F-062A-4E98-8DE8-FDA82F3C0BC6}">
      <dsp:nvSpPr>
        <dsp:cNvPr id="0" name=""/>
        <dsp:cNvSpPr/>
      </dsp:nvSpPr>
      <dsp:spPr>
        <a:xfrm>
          <a:off x="607964" y="3394310"/>
          <a:ext cx="10551415" cy="542572"/>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7422" tIns="57422" rIns="57422" bIns="57422" numCol="1" spcCol="1270" anchor="ctr" anchorCtr="0">
          <a:noAutofit/>
        </a:bodyPr>
        <a:lstStyle/>
        <a:p>
          <a:pPr marL="0" lvl="0" indent="0" algn="l" defTabSz="622300">
            <a:lnSpc>
              <a:spcPct val="100000"/>
            </a:lnSpc>
            <a:spcBef>
              <a:spcPct val="0"/>
            </a:spcBef>
            <a:spcAft>
              <a:spcPct val="35000"/>
            </a:spcAft>
            <a:buNone/>
          </a:pPr>
          <a:r>
            <a:rPr lang="en-US" sz="1400" b="1" kern="1200" dirty="0"/>
            <a:t>Difficulty in Delegation: </a:t>
          </a:r>
          <a:r>
            <a:rPr lang="en-US" sz="1400" kern="1200" dirty="0"/>
            <a:t>Trusting others and delegating tasks can be difficult leading to micromanagement and inefficiencies.</a:t>
          </a:r>
        </a:p>
      </dsp:txBody>
      <dsp:txXfrm>
        <a:off x="607964" y="3394310"/>
        <a:ext cx="10551415" cy="542572"/>
      </dsp:txXfrm>
    </dsp:sp>
    <dsp:sp modelId="{E9C4BAC6-A3D5-413F-B620-4608C25B2C84}">
      <dsp:nvSpPr>
        <dsp:cNvPr id="0" name=""/>
        <dsp:cNvSpPr/>
      </dsp:nvSpPr>
      <dsp:spPr>
        <a:xfrm>
          <a:off x="0" y="4072526"/>
          <a:ext cx="11168743" cy="5261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3C1764-0785-47FA-9FE9-1113042D7BE3}">
      <dsp:nvSpPr>
        <dsp:cNvPr id="0" name=""/>
        <dsp:cNvSpPr/>
      </dsp:nvSpPr>
      <dsp:spPr>
        <a:xfrm>
          <a:off x="159154" y="4190906"/>
          <a:ext cx="289654" cy="28937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4D796D-1ED9-4A71-85E9-0C0307BE78DA}">
      <dsp:nvSpPr>
        <dsp:cNvPr id="0" name=""/>
        <dsp:cNvSpPr/>
      </dsp:nvSpPr>
      <dsp:spPr>
        <a:xfrm>
          <a:off x="607964" y="4072526"/>
          <a:ext cx="10551415" cy="542572"/>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7422" tIns="57422" rIns="57422" bIns="57422" numCol="1" spcCol="1270" anchor="ctr" anchorCtr="0">
          <a:noAutofit/>
        </a:bodyPr>
        <a:lstStyle/>
        <a:p>
          <a:pPr marL="0" lvl="0" indent="0" algn="l" defTabSz="622300">
            <a:lnSpc>
              <a:spcPct val="100000"/>
            </a:lnSpc>
            <a:spcBef>
              <a:spcPct val="0"/>
            </a:spcBef>
            <a:spcAft>
              <a:spcPct val="35000"/>
            </a:spcAft>
            <a:buNone/>
          </a:pPr>
          <a:r>
            <a:rPr lang="en-US" sz="1400" b="1" kern="1200" dirty="0"/>
            <a:t>Impact on Decision Making: </a:t>
          </a:r>
          <a:r>
            <a:rPr lang="en-US" sz="1400" kern="1200" dirty="0"/>
            <a:t>Second-guessing and overanalyzing decisions reduces the ability to act swiftly and confidently.</a:t>
          </a:r>
        </a:p>
      </dsp:txBody>
      <dsp:txXfrm>
        <a:off x="607964" y="4072526"/>
        <a:ext cx="10551415" cy="542572"/>
      </dsp:txXfrm>
    </dsp:sp>
    <dsp:sp modelId="{FC43A136-9272-45BF-9DB5-E4D71D47AC05}">
      <dsp:nvSpPr>
        <dsp:cNvPr id="0" name=""/>
        <dsp:cNvSpPr/>
      </dsp:nvSpPr>
      <dsp:spPr>
        <a:xfrm>
          <a:off x="0" y="4750742"/>
          <a:ext cx="11168743" cy="52613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F98792-9F5A-497F-BBA2-D31102AEBCDF}">
      <dsp:nvSpPr>
        <dsp:cNvPr id="0" name=""/>
        <dsp:cNvSpPr/>
      </dsp:nvSpPr>
      <dsp:spPr>
        <a:xfrm>
          <a:off x="159154" y="4869121"/>
          <a:ext cx="289654" cy="28937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61FB8-BC92-4450-A838-3D2F7C7BA9A2}">
      <dsp:nvSpPr>
        <dsp:cNvPr id="0" name=""/>
        <dsp:cNvSpPr/>
      </dsp:nvSpPr>
      <dsp:spPr>
        <a:xfrm>
          <a:off x="607964" y="4750742"/>
          <a:ext cx="10551415" cy="542572"/>
        </a:xfrm>
        <a:prstGeom prst="rect">
          <a:avLst/>
        </a:prstGeom>
        <a:solidFill>
          <a:srgbClr val="FFA3A3"/>
        </a:solidFill>
        <a:ln>
          <a:noFill/>
        </a:ln>
        <a:effectLst/>
      </dsp:spPr>
      <dsp:style>
        <a:lnRef idx="0">
          <a:scrgbClr r="0" g="0" b="0"/>
        </a:lnRef>
        <a:fillRef idx="0">
          <a:scrgbClr r="0" g="0" b="0"/>
        </a:fillRef>
        <a:effectRef idx="0">
          <a:scrgbClr r="0" g="0" b="0"/>
        </a:effectRef>
        <a:fontRef idx="minor"/>
      </dsp:style>
      <dsp:txBody>
        <a:bodyPr spcFirstLastPara="0" vert="horz" wrap="square" lIns="57422" tIns="57422" rIns="57422" bIns="57422" numCol="1" spcCol="1270" anchor="ctr" anchorCtr="0">
          <a:noAutofit/>
        </a:bodyPr>
        <a:lstStyle/>
        <a:p>
          <a:pPr marL="0" lvl="0" indent="0" algn="l" defTabSz="622300">
            <a:lnSpc>
              <a:spcPct val="100000"/>
            </a:lnSpc>
            <a:spcBef>
              <a:spcPct val="0"/>
            </a:spcBef>
            <a:spcAft>
              <a:spcPct val="35000"/>
            </a:spcAft>
            <a:buNone/>
          </a:pPr>
          <a:r>
            <a:rPr lang="en-US" sz="1400" b="1" kern="1200" dirty="0"/>
            <a:t>Strain on Relationships: </a:t>
          </a:r>
          <a:r>
            <a:rPr lang="en-US" sz="1400" b="0" kern="1200" dirty="0"/>
            <a:t>S</a:t>
          </a:r>
          <a:r>
            <a:rPr lang="en-US" sz="1400" kern="1200" dirty="0"/>
            <a:t>tress and anxiety affect interpersonal relationships within a team, hindering collaboration.</a:t>
          </a:r>
        </a:p>
      </dsp:txBody>
      <dsp:txXfrm>
        <a:off x="607964" y="4750742"/>
        <a:ext cx="10551415" cy="5425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1B413-C007-469A-87A4-86F43C0B4C7C}">
      <dsp:nvSpPr>
        <dsp:cNvPr id="0" name=""/>
        <dsp:cNvSpPr/>
      </dsp:nvSpPr>
      <dsp:spPr>
        <a:xfrm>
          <a:off x="0" y="465863"/>
          <a:ext cx="10653579" cy="655200"/>
        </a:xfrm>
        <a:prstGeom prst="rect">
          <a:avLst/>
        </a:prstGeom>
        <a:solidFill>
          <a:srgbClr val="B9EDFF">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8094FFA-F55E-4F93-90E0-D83964CA002B}">
      <dsp:nvSpPr>
        <dsp:cNvPr id="0" name=""/>
        <dsp:cNvSpPr/>
      </dsp:nvSpPr>
      <dsp:spPr>
        <a:xfrm>
          <a:off x="532678" y="82103"/>
          <a:ext cx="7457505" cy="767520"/>
        </a:xfrm>
        <a:prstGeom prst="roundRect">
          <a:avLst/>
        </a:prstGeom>
        <a:solidFill>
          <a:srgbClr val="1266EE"/>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76" tIns="0" rIns="281876" bIns="0" numCol="1" spcCol="1270" anchor="ctr" anchorCtr="0">
          <a:noAutofit/>
        </a:bodyPr>
        <a:lstStyle/>
        <a:p>
          <a:pPr marL="0" lvl="0" indent="0" algn="l" defTabSz="1155700">
            <a:lnSpc>
              <a:spcPct val="90000"/>
            </a:lnSpc>
            <a:spcBef>
              <a:spcPct val="0"/>
            </a:spcBef>
            <a:spcAft>
              <a:spcPct val="35000"/>
            </a:spcAft>
            <a:buNone/>
          </a:pPr>
          <a:r>
            <a:rPr lang="en-US" sz="2600" b="1" i="0" kern="1200"/>
            <a:t>Situational Leadership</a:t>
          </a:r>
          <a:endParaRPr lang="en-US" sz="2600" kern="1200"/>
        </a:p>
      </dsp:txBody>
      <dsp:txXfrm>
        <a:off x="570145" y="119570"/>
        <a:ext cx="7382571" cy="692586"/>
      </dsp:txXfrm>
    </dsp:sp>
    <dsp:sp modelId="{9A845AD2-385E-4386-BEBB-664854FD1D74}">
      <dsp:nvSpPr>
        <dsp:cNvPr id="0" name=""/>
        <dsp:cNvSpPr/>
      </dsp:nvSpPr>
      <dsp:spPr>
        <a:xfrm>
          <a:off x="0" y="1645223"/>
          <a:ext cx="10653579" cy="2866500"/>
        </a:xfrm>
        <a:prstGeom prst="rect">
          <a:avLst/>
        </a:prstGeom>
        <a:solidFill>
          <a:srgbClr val="F7C9EE">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6836" tIns="541528" rIns="826836" bIns="184912" numCol="1" spcCol="1270" anchor="t" anchorCtr="0">
          <a:noAutofit/>
        </a:bodyPr>
        <a:lstStyle/>
        <a:p>
          <a:pPr marL="228600" lvl="1" indent="-228600" algn="l" defTabSz="1155700">
            <a:lnSpc>
              <a:spcPct val="90000"/>
            </a:lnSpc>
            <a:spcBef>
              <a:spcPct val="0"/>
            </a:spcBef>
            <a:spcAft>
              <a:spcPct val="15000"/>
            </a:spcAft>
            <a:buChar char="•"/>
          </a:pPr>
          <a:r>
            <a:rPr lang="en-US" sz="2600" b="0" i="0" kern="1200"/>
            <a:t>Adapts style based on the situation and team needs</a:t>
          </a:r>
          <a:endParaRPr lang="en-US" sz="2600" kern="1200"/>
        </a:p>
        <a:p>
          <a:pPr marL="228600" lvl="1" indent="-228600" algn="l" defTabSz="1155700">
            <a:lnSpc>
              <a:spcPct val="90000"/>
            </a:lnSpc>
            <a:spcBef>
              <a:spcPct val="0"/>
            </a:spcBef>
            <a:spcAft>
              <a:spcPct val="15000"/>
            </a:spcAft>
            <a:buChar char="•"/>
          </a:pPr>
          <a:r>
            <a:rPr lang="en-US" sz="2600" b="0" i="0" kern="1200"/>
            <a:t>Flexible and dynamic</a:t>
          </a:r>
          <a:endParaRPr lang="en-US" sz="2600" kern="1200"/>
        </a:p>
        <a:p>
          <a:pPr marL="228600" lvl="1" indent="-228600" algn="l" defTabSz="1155700">
            <a:lnSpc>
              <a:spcPct val="90000"/>
            </a:lnSpc>
            <a:spcBef>
              <a:spcPct val="0"/>
            </a:spcBef>
            <a:spcAft>
              <a:spcPct val="15000"/>
            </a:spcAft>
            <a:buChar char="•"/>
          </a:pPr>
          <a:r>
            <a:rPr lang="en-US" sz="2600" b="0" i="0" kern="1200" dirty="0"/>
            <a:t>Balances task orientation with relationship orientation</a:t>
          </a:r>
          <a:endParaRPr lang="en-US" sz="2600" kern="1200" dirty="0"/>
        </a:p>
        <a:p>
          <a:pPr marL="228600" lvl="1" indent="-228600" algn="l" defTabSz="1155700">
            <a:lnSpc>
              <a:spcPct val="90000"/>
            </a:lnSpc>
            <a:spcBef>
              <a:spcPct val="0"/>
            </a:spcBef>
            <a:spcAft>
              <a:spcPct val="15000"/>
            </a:spcAft>
            <a:buChar char="•"/>
          </a:pPr>
          <a:r>
            <a:rPr lang="en-US" sz="2600" b="0" i="0" kern="1200"/>
            <a:t>Can be directive or supportive as required</a:t>
          </a:r>
          <a:endParaRPr lang="en-US" sz="2600" kern="1200"/>
        </a:p>
        <a:p>
          <a:pPr marL="228600" lvl="1" indent="-228600" algn="l" defTabSz="1155700">
            <a:lnSpc>
              <a:spcPct val="90000"/>
            </a:lnSpc>
            <a:spcBef>
              <a:spcPct val="0"/>
            </a:spcBef>
            <a:spcAft>
              <a:spcPct val="15000"/>
            </a:spcAft>
            <a:buChar char="•"/>
          </a:pPr>
          <a:r>
            <a:rPr lang="en-US" sz="2600" b="0" i="0" kern="1200"/>
            <a:t>Effective in varied and changing environments</a:t>
          </a:r>
          <a:endParaRPr lang="en-US" sz="2600" kern="1200"/>
        </a:p>
      </dsp:txBody>
      <dsp:txXfrm>
        <a:off x="0" y="1645223"/>
        <a:ext cx="10653579" cy="2866500"/>
      </dsp:txXfrm>
    </dsp:sp>
    <dsp:sp modelId="{B57B326A-B1EB-4921-8724-2DB380C07D3F}">
      <dsp:nvSpPr>
        <dsp:cNvPr id="0" name=""/>
        <dsp:cNvSpPr/>
      </dsp:nvSpPr>
      <dsp:spPr>
        <a:xfrm>
          <a:off x="532678" y="1261464"/>
          <a:ext cx="7457505" cy="767520"/>
        </a:xfrm>
        <a:prstGeom prst="roundRect">
          <a:avLst/>
        </a:prstGeom>
        <a:solidFill>
          <a:srgbClr val="E971D2"/>
        </a:solidFill>
        <a:ln w="12700" cap="flat" cmpd="sng" algn="ctr">
          <a:solidFill>
            <a:srgbClr val="EF99D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1876" tIns="0" rIns="281876" bIns="0" numCol="1" spcCol="1270" anchor="ctr" anchorCtr="0">
          <a:noAutofit/>
        </a:bodyPr>
        <a:lstStyle/>
        <a:p>
          <a:pPr marL="0" lvl="0" indent="0" algn="l" defTabSz="1155700">
            <a:lnSpc>
              <a:spcPct val="90000"/>
            </a:lnSpc>
            <a:spcBef>
              <a:spcPct val="0"/>
            </a:spcBef>
            <a:spcAft>
              <a:spcPct val="35000"/>
            </a:spcAft>
            <a:buNone/>
          </a:pPr>
          <a:r>
            <a:rPr lang="en-US" sz="2600" b="1" i="0" kern="1200"/>
            <a:t>Characteristics:</a:t>
          </a:r>
          <a:endParaRPr lang="en-US" sz="2600" kern="1200"/>
        </a:p>
      </dsp:txBody>
      <dsp:txXfrm>
        <a:off x="570145" y="1298931"/>
        <a:ext cx="7382571"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545A8-F0C6-4794-8315-5EDA7B2AE6A1}">
      <dsp:nvSpPr>
        <dsp:cNvPr id="0" name=""/>
        <dsp:cNvSpPr/>
      </dsp:nvSpPr>
      <dsp:spPr>
        <a:xfrm rot="5400000">
          <a:off x="-352415" y="352707"/>
          <a:ext cx="2349436" cy="1644605"/>
        </a:xfrm>
        <a:prstGeom prst="chevron">
          <a:avLst/>
        </a:prstGeom>
        <a:solidFill>
          <a:srgbClr val="FFA3A3"/>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Transformation through Adversity</a:t>
          </a:r>
          <a:endParaRPr lang="en-US" sz="1500" kern="1200" dirty="0"/>
        </a:p>
      </dsp:txBody>
      <dsp:txXfrm rot="-5400000">
        <a:off x="1" y="822595"/>
        <a:ext cx="1644605" cy="704831"/>
      </dsp:txXfrm>
    </dsp:sp>
    <dsp:sp modelId="{E1B5BC5B-F31C-424E-AFE1-B912688334BD}">
      <dsp:nvSpPr>
        <dsp:cNvPr id="0" name=""/>
        <dsp:cNvSpPr/>
      </dsp:nvSpPr>
      <dsp:spPr>
        <a:xfrm rot="5400000">
          <a:off x="5531254" y="-3886356"/>
          <a:ext cx="1527133" cy="9300431"/>
        </a:xfrm>
        <a:prstGeom prst="round2SameRect">
          <a:avLst/>
        </a:prstGeom>
        <a:solidFill>
          <a:srgbClr val="FEE4E2">
            <a:alpha val="90000"/>
          </a:srgbClr>
        </a:solidFill>
        <a:ln w="12700" cap="flat" cmpd="sng" algn="ctr">
          <a:solidFill>
            <a:srgbClr val="EF99D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The Hero’s Journey emphasizes that significant personal and professional growth comes from overcoming challenges and facing one’s fears.</a:t>
          </a:r>
        </a:p>
      </dsp:txBody>
      <dsp:txXfrm rot="-5400000">
        <a:off x="1644605" y="74841"/>
        <a:ext cx="9225883" cy="1378037"/>
      </dsp:txXfrm>
    </dsp:sp>
    <dsp:sp modelId="{FB1E7004-5F88-4AD2-83FF-5798AEAE450B}">
      <dsp:nvSpPr>
        <dsp:cNvPr id="0" name=""/>
        <dsp:cNvSpPr/>
      </dsp:nvSpPr>
      <dsp:spPr>
        <a:xfrm rot="5400000">
          <a:off x="-352415" y="2417040"/>
          <a:ext cx="2349436" cy="1644605"/>
        </a:xfrm>
        <a:prstGeom prst="chevron">
          <a:avLst/>
        </a:prstGeom>
        <a:solidFill>
          <a:srgbClr val="BF95DF"/>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Self-awareness and Reflection</a:t>
          </a:r>
          <a:r>
            <a:rPr lang="en-US" sz="1500" kern="1200" dirty="0"/>
            <a:t>: </a:t>
          </a:r>
        </a:p>
      </dsp:txBody>
      <dsp:txXfrm rot="-5400000">
        <a:off x="1" y="2886928"/>
        <a:ext cx="1644605" cy="704831"/>
      </dsp:txXfrm>
    </dsp:sp>
    <dsp:sp modelId="{E13484BD-0B63-4B35-8B77-EE08FB57961D}">
      <dsp:nvSpPr>
        <dsp:cNvPr id="0" name=""/>
        <dsp:cNvSpPr/>
      </dsp:nvSpPr>
      <dsp:spPr>
        <a:xfrm rot="5400000">
          <a:off x="5531254" y="-1822023"/>
          <a:ext cx="1527133" cy="9300431"/>
        </a:xfrm>
        <a:prstGeom prst="round2SameRect">
          <a:avLst/>
        </a:prstGeom>
        <a:solidFill>
          <a:srgbClr val="ECCAED">
            <a:alpha val="89804"/>
          </a:srgbClr>
        </a:solidFill>
        <a:ln w="12700" cap="flat" cmpd="sng" algn="ctr">
          <a:solidFill>
            <a:srgbClr val="BF95D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Recognizing where you are, what challenges you face, and how you can grow from these experiences, you can navigate your path more effectively and align your actions with your personal and professional goals.</a:t>
          </a:r>
        </a:p>
      </dsp:txBody>
      <dsp:txXfrm rot="-5400000">
        <a:off x="1644605" y="2139174"/>
        <a:ext cx="9225883" cy="13780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F3FED-7B85-4DA7-AD96-72768BAD4B30}">
      <dsp:nvSpPr>
        <dsp:cNvPr id="0" name=""/>
        <dsp:cNvSpPr/>
      </dsp:nvSpPr>
      <dsp:spPr>
        <a:xfrm>
          <a:off x="8777" y="175408"/>
          <a:ext cx="3473682" cy="1042104"/>
        </a:xfrm>
        <a:prstGeom prst="chevron">
          <a:avLst>
            <a:gd name="adj" fmla="val 30000"/>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671" tIns="128671" rIns="128671" bIns="128671" numCol="1" spcCol="1270" anchor="ctr" anchorCtr="0">
          <a:noAutofit/>
        </a:bodyPr>
        <a:lstStyle/>
        <a:p>
          <a:pPr marL="0" lvl="0" indent="0" algn="ctr" defTabSz="1200150">
            <a:lnSpc>
              <a:spcPct val="90000"/>
            </a:lnSpc>
            <a:spcBef>
              <a:spcPct val="0"/>
            </a:spcBef>
            <a:spcAft>
              <a:spcPct val="35000"/>
            </a:spcAft>
            <a:buNone/>
          </a:pPr>
          <a:r>
            <a:rPr lang="en-US" sz="2700" kern="1200" dirty="0"/>
            <a:t>Create Space</a:t>
          </a:r>
        </a:p>
      </dsp:txBody>
      <dsp:txXfrm>
        <a:off x="321408" y="175408"/>
        <a:ext cx="2848420" cy="1042104"/>
      </dsp:txXfrm>
    </dsp:sp>
    <dsp:sp modelId="{A692BC45-1F7B-429D-992E-A2F2B0149B4F}">
      <dsp:nvSpPr>
        <dsp:cNvPr id="0" name=""/>
        <dsp:cNvSpPr/>
      </dsp:nvSpPr>
      <dsp:spPr>
        <a:xfrm>
          <a:off x="8777" y="1217512"/>
          <a:ext cx="3161051" cy="2673509"/>
        </a:xfrm>
        <a:prstGeom prst="rect">
          <a:avLst/>
        </a:prstGeom>
        <a:solidFill>
          <a:srgbClr val="B9EDFF">
            <a:alpha val="90000"/>
          </a:srgbClr>
        </a:solidFill>
        <a:ln w="12700" cap="flat" cmpd="sng" algn="ctr">
          <a:solidFill>
            <a:srgbClr val="B9EDF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9793" tIns="249793" rIns="249793" bIns="499587"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kern="1200" dirty="0"/>
            <a:t>-  Clear schedule of non-essential meetings and urgent tasks.</a:t>
          </a:r>
        </a:p>
        <a:p>
          <a:pPr marL="0" lvl="0" indent="0" algn="l" defTabSz="622300">
            <a:lnSpc>
              <a:spcPct val="90000"/>
            </a:lnSpc>
            <a:spcBef>
              <a:spcPct val="0"/>
            </a:spcBef>
            <a:spcAft>
              <a:spcPct val="35000"/>
            </a:spcAft>
            <a:buFont typeface="Arial" panose="020B0604020202020204" pitchFamily="34" charset="0"/>
            <a:buNone/>
          </a:pPr>
          <a:r>
            <a:rPr lang="en-US" sz="1400" kern="1200" dirty="0"/>
            <a:t>-  Collaborate with the manager to plan for uninterrupted time.</a:t>
          </a:r>
        </a:p>
        <a:p>
          <a:pPr marL="0" lvl="0" indent="0" algn="l" defTabSz="622300">
            <a:lnSpc>
              <a:spcPct val="90000"/>
            </a:lnSpc>
            <a:spcBef>
              <a:spcPct val="0"/>
            </a:spcBef>
            <a:spcAft>
              <a:spcPct val="35000"/>
            </a:spcAft>
            <a:buFont typeface="Arial" panose="020B0604020202020204" pitchFamily="34" charset="0"/>
            <a:buNone/>
          </a:pPr>
          <a:r>
            <a:rPr lang="en-US" sz="1400" kern="1200" dirty="0"/>
            <a:t>-  Use techniques like journaling or spending time in nature to refocus</a:t>
          </a:r>
          <a:r>
            <a:rPr lang="en-US" sz="1300" kern="1200" dirty="0"/>
            <a:t>.</a:t>
          </a:r>
        </a:p>
      </dsp:txBody>
      <dsp:txXfrm>
        <a:off x="8777" y="1217512"/>
        <a:ext cx="3161051" cy="2673509"/>
      </dsp:txXfrm>
    </dsp:sp>
    <dsp:sp modelId="{49731CC1-02BC-411C-977B-6BA6CFA2DCC9}">
      <dsp:nvSpPr>
        <dsp:cNvPr id="0" name=""/>
        <dsp:cNvSpPr/>
      </dsp:nvSpPr>
      <dsp:spPr>
        <a:xfrm>
          <a:off x="3430833" y="175408"/>
          <a:ext cx="3473682" cy="1042104"/>
        </a:xfrm>
        <a:prstGeom prst="chevron">
          <a:avLst>
            <a:gd name="adj" fmla="val 30000"/>
          </a:avLst>
        </a:prstGeom>
        <a:solidFill>
          <a:srgbClr val="BF95DF"/>
        </a:solidFill>
        <a:ln w="12700" cap="flat" cmpd="sng" algn="ctr">
          <a:solidFill>
            <a:srgbClr val="9F5FC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671" tIns="128671" rIns="128671" bIns="128671" numCol="1" spcCol="1270" anchor="ctr" anchorCtr="0">
          <a:noAutofit/>
        </a:bodyPr>
        <a:lstStyle/>
        <a:p>
          <a:pPr marL="0" lvl="0" indent="0" algn="ctr" defTabSz="1200150">
            <a:lnSpc>
              <a:spcPct val="90000"/>
            </a:lnSpc>
            <a:spcBef>
              <a:spcPct val="0"/>
            </a:spcBef>
            <a:spcAft>
              <a:spcPct val="35000"/>
            </a:spcAft>
            <a:buNone/>
          </a:pPr>
          <a:r>
            <a:rPr lang="en-US" sz="2700" kern="1200" dirty="0"/>
            <a:t>Build Knowledge</a:t>
          </a:r>
        </a:p>
      </dsp:txBody>
      <dsp:txXfrm>
        <a:off x="3743464" y="175408"/>
        <a:ext cx="2848420" cy="1042104"/>
      </dsp:txXfrm>
    </dsp:sp>
    <dsp:sp modelId="{587C7BC8-428B-4C21-AD71-2E9FF650D8A8}">
      <dsp:nvSpPr>
        <dsp:cNvPr id="0" name=""/>
        <dsp:cNvSpPr/>
      </dsp:nvSpPr>
      <dsp:spPr>
        <a:xfrm>
          <a:off x="3430833" y="1217512"/>
          <a:ext cx="3161051" cy="2673509"/>
        </a:xfrm>
        <a:prstGeom prst="rect">
          <a:avLst/>
        </a:prstGeom>
        <a:solidFill>
          <a:srgbClr val="ECCAED">
            <a:alpha val="90000"/>
          </a:srgbClr>
        </a:solidFill>
        <a:ln w="12700" cap="flat" cmpd="sng" algn="ctr">
          <a:solidFill>
            <a:srgbClr val="ECCAED">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9793" tIns="249793" rIns="249793" bIns="499587"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kern="1200" dirty="0"/>
            <a:t>- Utilize organizational resources such as training or knowledge centers.</a:t>
          </a:r>
        </a:p>
        <a:p>
          <a:pPr marL="0" lvl="0" indent="0" algn="l" defTabSz="622300">
            <a:lnSpc>
              <a:spcPct val="90000"/>
            </a:lnSpc>
            <a:spcBef>
              <a:spcPct val="0"/>
            </a:spcBef>
            <a:spcAft>
              <a:spcPct val="35000"/>
            </a:spcAft>
            <a:buFont typeface="Arial" panose="020B0604020202020204" pitchFamily="34" charset="0"/>
            <a:buNone/>
          </a:pPr>
          <a:r>
            <a:rPr lang="en-US" sz="1400" kern="1200" dirty="0"/>
            <a:t>- Consult with subject matter experts.</a:t>
          </a:r>
        </a:p>
        <a:p>
          <a:pPr marL="0" lvl="0" indent="0" algn="l" defTabSz="622300">
            <a:lnSpc>
              <a:spcPct val="90000"/>
            </a:lnSpc>
            <a:spcBef>
              <a:spcPct val="0"/>
            </a:spcBef>
            <a:spcAft>
              <a:spcPct val="35000"/>
            </a:spcAft>
            <a:buFont typeface="Arial" panose="020B0604020202020204" pitchFamily="34" charset="0"/>
            <a:buNone/>
          </a:pPr>
          <a:r>
            <a:rPr lang="en-US" sz="1400" kern="1200" dirty="0"/>
            <a:t>- Expand learning through external sources like articles, podcasts, and unrelated topics.</a:t>
          </a:r>
        </a:p>
      </dsp:txBody>
      <dsp:txXfrm>
        <a:off x="3430833" y="1217512"/>
        <a:ext cx="3161051" cy="2673509"/>
      </dsp:txXfrm>
    </dsp:sp>
    <dsp:sp modelId="{4E6A3756-A92B-4B63-96F9-E9212D435B42}">
      <dsp:nvSpPr>
        <dsp:cNvPr id="0" name=""/>
        <dsp:cNvSpPr/>
      </dsp:nvSpPr>
      <dsp:spPr>
        <a:xfrm>
          <a:off x="6852890" y="175408"/>
          <a:ext cx="3473682" cy="1042104"/>
        </a:xfrm>
        <a:prstGeom prst="chevron">
          <a:avLst>
            <a:gd name="adj" fmla="val 30000"/>
          </a:avLst>
        </a:prstGeom>
        <a:solidFill>
          <a:srgbClr val="FFA3A3"/>
        </a:solidFill>
        <a:ln w="12700" cap="flat" cmpd="sng" algn="ctr">
          <a:solidFill>
            <a:srgbClr val="FFA3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671" tIns="128671" rIns="128671" bIns="128671" numCol="1" spcCol="1270" anchor="ctr" anchorCtr="0">
          <a:noAutofit/>
        </a:bodyPr>
        <a:lstStyle/>
        <a:p>
          <a:pPr marL="0" lvl="0" indent="0" algn="ctr" defTabSz="1200150">
            <a:lnSpc>
              <a:spcPct val="90000"/>
            </a:lnSpc>
            <a:spcBef>
              <a:spcPct val="0"/>
            </a:spcBef>
            <a:spcAft>
              <a:spcPct val="35000"/>
            </a:spcAft>
            <a:buNone/>
          </a:pPr>
          <a:r>
            <a:rPr lang="en-US" sz="2700" kern="1200" dirty="0"/>
            <a:t>Adopt a Growth Mindset</a:t>
          </a:r>
        </a:p>
      </dsp:txBody>
      <dsp:txXfrm>
        <a:off x="7165521" y="175408"/>
        <a:ext cx="2848420" cy="1042104"/>
      </dsp:txXfrm>
    </dsp:sp>
    <dsp:sp modelId="{AD258883-D48E-4A2C-BBC3-1F91B3339AD0}">
      <dsp:nvSpPr>
        <dsp:cNvPr id="0" name=""/>
        <dsp:cNvSpPr/>
      </dsp:nvSpPr>
      <dsp:spPr>
        <a:xfrm>
          <a:off x="6852890" y="1217512"/>
          <a:ext cx="3161051" cy="2673509"/>
        </a:xfrm>
        <a:prstGeom prst="rect">
          <a:avLst/>
        </a:prstGeom>
        <a:solidFill>
          <a:srgbClr val="FEE4E2">
            <a:alpha val="90000"/>
          </a:srgbClr>
        </a:solidFill>
        <a:ln w="12700" cap="flat" cmpd="sng" algn="ctr">
          <a:solidFill>
            <a:srgbClr val="FEE4E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9793" tIns="249793" rIns="249793" bIns="499587" numCol="1" spcCol="1270" anchor="t" anchorCtr="0">
          <a:noAutofit/>
        </a:bodyPr>
        <a:lstStyle/>
        <a:p>
          <a:pPr marL="0" lvl="0" indent="0" algn="l" defTabSz="622300">
            <a:lnSpc>
              <a:spcPct val="90000"/>
            </a:lnSpc>
            <a:spcBef>
              <a:spcPct val="0"/>
            </a:spcBef>
            <a:spcAft>
              <a:spcPct val="35000"/>
            </a:spcAft>
            <a:buNone/>
          </a:pPr>
          <a:r>
            <a:rPr lang="en-US" sz="1400" kern="1200" dirty="0"/>
            <a:t>-  Embrace the belief that strategic capacity can be developed over time.</a:t>
          </a:r>
        </a:p>
        <a:p>
          <a:pPr marL="0" lvl="0" indent="0" algn="l" defTabSz="622300">
            <a:lnSpc>
              <a:spcPct val="90000"/>
            </a:lnSpc>
            <a:spcBef>
              <a:spcPct val="0"/>
            </a:spcBef>
            <a:spcAft>
              <a:spcPct val="35000"/>
            </a:spcAft>
            <a:buNone/>
          </a:pPr>
          <a:r>
            <a:rPr lang="en-US" sz="1400" kern="1200" dirty="0"/>
            <a:t>-  Address and overcome limiting beliefs about creativity and strategic thinking.</a:t>
          </a:r>
        </a:p>
        <a:p>
          <a:pPr marL="0" lvl="0" indent="0" algn="l" defTabSz="622300">
            <a:lnSpc>
              <a:spcPct val="90000"/>
            </a:lnSpc>
            <a:spcBef>
              <a:spcPct val="0"/>
            </a:spcBef>
            <a:spcAft>
              <a:spcPct val="35000"/>
            </a:spcAft>
            <a:buNone/>
          </a:pPr>
          <a:r>
            <a:rPr lang="en-US" sz="1400" kern="1200" dirty="0"/>
            <a:t>-  Focus on learning and growing through challenges and experiences.</a:t>
          </a:r>
        </a:p>
      </dsp:txBody>
      <dsp:txXfrm>
        <a:off x="6852890" y="1217512"/>
        <a:ext cx="3161051" cy="26735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106A2-47B5-4FDF-9BC8-A0216903FAEB}">
      <dsp:nvSpPr>
        <dsp:cNvPr id="0" name=""/>
        <dsp:cNvSpPr/>
      </dsp:nvSpPr>
      <dsp:spPr>
        <a:xfrm>
          <a:off x="0" y="4520"/>
          <a:ext cx="6949440" cy="962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006A5B-3905-4C41-B3CE-2D61422247EB}">
      <dsp:nvSpPr>
        <dsp:cNvPr id="0" name=""/>
        <dsp:cNvSpPr/>
      </dsp:nvSpPr>
      <dsp:spPr>
        <a:xfrm>
          <a:off x="291287" y="221180"/>
          <a:ext cx="529612" cy="5296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9F5FC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302607-3336-4165-A802-AE0D2CE724F9}">
      <dsp:nvSpPr>
        <dsp:cNvPr id="0" name=""/>
        <dsp:cNvSpPr/>
      </dsp:nvSpPr>
      <dsp:spPr>
        <a:xfrm>
          <a:off x="1112187" y="4520"/>
          <a:ext cx="5837252" cy="962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10" tIns="101910" rIns="101910" bIns="101910" numCol="1" spcCol="1270" anchor="ctr" anchorCtr="0">
          <a:noAutofit/>
        </a:bodyPr>
        <a:lstStyle/>
        <a:p>
          <a:pPr marL="0" lvl="0" indent="0" algn="l" defTabSz="844550">
            <a:lnSpc>
              <a:spcPct val="100000"/>
            </a:lnSpc>
            <a:spcBef>
              <a:spcPct val="0"/>
            </a:spcBef>
            <a:spcAft>
              <a:spcPct val="35000"/>
            </a:spcAft>
            <a:buNone/>
          </a:pPr>
          <a:r>
            <a:rPr lang="en-US" sz="1900" kern="1200"/>
            <a:t>Inclusive leadership fosters a culture where diversity is valued and leveraged.</a:t>
          </a:r>
        </a:p>
      </dsp:txBody>
      <dsp:txXfrm>
        <a:off x="1112187" y="4520"/>
        <a:ext cx="5837252" cy="962932"/>
      </dsp:txXfrm>
    </dsp:sp>
    <dsp:sp modelId="{A67069BE-99BD-4E8A-BBBA-C5317B11CAFD}">
      <dsp:nvSpPr>
        <dsp:cNvPr id="0" name=""/>
        <dsp:cNvSpPr/>
      </dsp:nvSpPr>
      <dsp:spPr>
        <a:xfrm>
          <a:off x="0" y="1208186"/>
          <a:ext cx="6949440" cy="962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138C6D-3C4B-4AB3-B9CE-8D115F16D796}">
      <dsp:nvSpPr>
        <dsp:cNvPr id="0" name=""/>
        <dsp:cNvSpPr/>
      </dsp:nvSpPr>
      <dsp:spPr>
        <a:xfrm>
          <a:off x="291287" y="1424846"/>
          <a:ext cx="529612" cy="5296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EC7654-802B-4E47-8B4C-1B56A44FD172}">
      <dsp:nvSpPr>
        <dsp:cNvPr id="0" name=""/>
        <dsp:cNvSpPr/>
      </dsp:nvSpPr>
      <dsp:spPr>
        <a:xfrm>
          <a:off x="1112187" y="1208186"/>
          <a:ext cx="5837252" cy="962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10" tIns="101910" rIns="101910" bIns="101910" numCol="1" spcCol="1270" anchor="ctr" anchorCtr="0">
          <a:noAutofit/>
        </a:bodyPr>
        <a:lstStyle/>
        <a:p>
          <a:pPr marL="0" lvl="0" indent="0" algn="l" defTabSz="844550">
            <a:lnSpc>
              <a:spcPct val="100000"/>
            </a:lnSpc>
            <a:spcBef>
              <a:spcPct val="0"/>
            </a:spcBef>
            <a:spcAft>
              <a:spcPct val="35000"/>
            </a:spcAft>
            <a:buNone/>
          </a:pPr>
          <a:r>
            <a:rPr lang="en-US" sz="1900" kern="1200"/>
            <a:t>1. Enhanced Decision Making</a:t>
          </a:r>
        </a:p>
      </dsp:txBody>
      <dsp:txXfrm>
        <a:off x="1112187" y="1208186"/>
        <a:ext cx="5837252" cy="962932"/>
      </dsp:txXfrm>
    </dsp:sp>
    <dsp:sp modelId="{424AD68F-26CA-4BAE-8EA1-72FA1EAF0897}">
      <dsp:nvSpPr>
        <dsp:cNvPr id="0" name=""/>
        <dsp:cNvSpPr/>
      </dsp:nvSpPr>
      <dsp:spPr>
        <a:xfrm>
          <a:off x="0" y="2411852"/>
          <a:ext cx="6949440" cy="962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A6E00C-1315-46B6-9813-168B4D0D6C7A}">
      <dsp:nvSpPr>
        <dsp:cNvPr id="0" name=""/>
        <dsp:cNvSpPr/>
      </dsp:nvSpPr>
      <dsp:spPr>
        <a:xfrm>
          <a:off x="291287" y="2628512"/>
          <a:ext cx="529612" cy="5296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C41C7A-E3E2-4B78-9EE7-D95A09B7DEE6}">
      <dsp:nvSpPr>
        <dsp:cNvPr id="0" name=""/>
        <dsp:cNvSpPr/>
      </dsp:nvSpPr>
      <dsp:spPr>
        <a:xfrm>
          <a:off x="1112187" y="2411852"/>
          <a:ext cx="5837252" cy="962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10" tIns="101910" rIns="101910" bIns="101910" numCol="1" spcCol="1270" anchor="ctr" anchorCtr="0">
          <a:noAutofit/>
        </a:bodyPr>
        <a:lstStyle/>
        <a:p>
          <a:pPr marL="0" lvl="0" indent="0" algn="l" defTabSz="844550">
            <a:lnSpc>
              <a:spcPct val="100000"/>
            </a:lnSpc>
            <a:spcBef>
              <a:spcPct val="0"/>
            </a:spcBef>
            <a:spcAft>
              <a:spcPct val="35000"/>
            </a:spcAft>
            <a:buNone/>
          </a:pPr>
          <a:r>
            <a:rPr lang="en-US" sz="1900" kern="1200"/>
            <a:t>2. Improved Problem Solving</a:t>
          </a:r>
        </a:p>
      </dsp:txBody>
      <dsp:txXfrm>
        <a:off x="1112187" y="2411852"/>
        <a:ext cx="5837252" cy="962932"/>
      </dsp:txXfrm>
    </dsp:sp>
    <dsp:sp modelId="{9B784023-7C94-40BA-B0FA-C1BBCDAA233B}">
      <dsp:nvSpPr>
        <dsp:cNvPr id="0" name=""/>
        <dsp:cNvSpPr/>
      </dsp:nvSpPr>
      <dsp:spPr>
        <a:xfrm>
          <a:off x="0" y="3615517"/>
          <a:ext cx="6949440" cy="962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ADFA8B-5726-468C-BF0C-F9965871ACB1}">
      <dsp:nvSpPr>
        <dsp:cNvPr id="0" name=""/>
        <dsp:cNvSpPr/>
      </dsp:nvSpPr>
      <dsp:spPr>
        <a:xfrm>
          <a:off x="291287" y="3832177"/>
          <a:ext cx="529612" cy="5296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6C0B67-ED85-45E0-A2C3-427DBA90FCCC}">
      <dsp:nvSpPr>
        <dsp:cNvPr id="0" name=""/>
        <dsp:cNvSpPr/>
      </dsp:nvSpPr>
      <dsp:spPr>
        <a:xfrm>
          <a:off x="1112187" y="3615517"/>
          <a:ext cx="5837252" cy="962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10" tIns="101910" rIns="101910" bIns="101910" numCol="1" spcCol="1270" anchor="ctr" anchorCtr="0">
          <a:noAutofit/>
        </a:bodyPr>
        <a:lstStyle/>
        <a:p>
          <a:pPr marL="0" lvl="0" indent="0" algn="l" defTabSz="844550">
            <a:lnSpc>
              <a:spcPct val="100000"/>
            </a:lnSpc>
            <a:spcBef>
              <a:spcPct val="0"/>
            </a:spcBef>
            <a:spcAft>
              <a:spcPct val="35000"/>
            </a:spcAft>
            <a:buNone/>
          </a:pPr>
          <a:r>
            <a:rPr lang="en-US" sz="1900" kern="1200"/>
            <a:t>3. Increased Employee Engagement</a:t>
          </a:r>
        </a:p>
      </dsp:txBody>
      <dsp:txXfrm>
        <a:off x="1112187" y="3615517"/>
        <a:ext cx="5837252" cy="962932"/>
      </dsp:txXfrm>
    </dsp:sp>
    <dsp:sp modelId="{D3102951-59D5-4AD9-98CD-2B50F1F59FE0}">
      <dsp:nvSpPr>
        <dsp:cNvPr id="0" name=""/>
        <dsp:cNvSpPr/>
      </dsp:nvSpPr>
      <dsp:spPr>
        <a:xfrm>
          <a:off x="0" y="4819183"/>
          <a:ext cx="6949440" cy="9629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20CDA-900C-4ADB-83DC-65A965A6C057}">
      <dsp:nvSpPr>
        <dsp:cNvPr id="0" name=""/>
        <dsp:cNvSpPr/>
      </dsp:nvSpPr>
      <dsp:spPr>
        <a:xfrm>
          <a:off x="291287" y="5035843"/>
          <a:ext cx="529612" cy="5296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8FFAAB-07B1-4730-90FA-E3A35CD79220}">
      <dsp:nvSpPr>
        <dsp:cNvPr id="0" name=""/>
        <dsp:cNvSpPr/>
      </dsp:nvSpPr>
      <dsp:spPr>
        <a:xfrm>
          <a:off x="1112187" y="4819183"/>
          <a:ext cx="5837252" cy="962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10" tIns="101910" rIns="101910" bIns="101910" numCol="1" spcCol="1270" anchor="ctr" anchorCtr="0">
          <a:noAutofit/>
        </a:bodyPr>
        <a:lstStyle/>
        <a:p>
          <a:pPr marL="0" lvl="0" indent="0" algn="l" defTabSz="844550">
            <a:lnSpc>
              <a:spcPct val="100000"/>
            </a:lnSpc>
            <a:spcBef>
              <a:spcPct val="0"/>
            </a:spcBef>
            <a:spcAft>
              <a:spcPct val="35000"/>
            </a:spcAft>
            <a:buNone/>
          </a:pPr>
          <a:r>
            <a:rPr lang="en-US" sz="1900" kern="1200"/>
            <a:t>4. Broader Market Understanding</a:t>
          </a:r>
        </a:p>
      </dsp:txBody>
      <dsp:txXfrm>
        <a:off x="1112187" y="4819183"/>
        <a:ext cx="5837252" cy="9629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48863-050F-4C27-BA7A-8AA4A37A11E5}">
      <dsp:nvSpPr>
        <dsp:cNvPr id="0" name=""/>
        <dsp:cNvSpPr/>
      </dsp:nvSpPr>
      <dsp:spPr>
        <a:xfrm>
          <a:off x="8641543" y="2733612"/>
          <a:ext cx="262376" cy="804620"/>
        </a:xfrm>
        <a:custGeom>
          <a:avLst/>
          <a:gdLst/>
          <a:ahLst/>
          <a:cxnLst/>
          <a:rect l="0" t="0" r="0" b="0"/>
          <a:pathLst>
            <a:path>
              <a:moveTo>
                <a:pt x="0" y="0"/>
              </a:moveTo>
              <a:lnTo>
                <a:pt x="0" y="804620"/>
              </a:lnTo>
              <a:lnTo>
                <a:pt x="262376" y="8046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B11025-21D0-4305-80E0-7DBDD16F237A}">
      <dsp:nvSpPr>
        <dsp:cNvPr id="0" name=""/>
        <dsp:cNvSpPr/>
      </dsp:nvSpPr>
      <dsp:spPr>
        <a:xfrm>
          <a:off x="5108209" y="1491697"/>
          <a:ext cx="4233004" cy="367326"/>
        </a:xfrm>
        <a:custGeom>
          <a:avLst/>
          <a:gdLst/>
          <a:ahLst/>
          <a:cxnLst/>
          <a:rect l="0" t="0" r="0" b="0"/>
          <a:pathLst>
            <a:path>
              <a:moveTo>
                <a:pt x="0" y="0"/>
              </a:moveTo>
              <a:lnTo>
                <a:pt x="0" y="183663"/>
              </a:lnTo>
              <a:lnTo>
                <a:pt x="4233004" y="183663"/>
              </a:lnTo>
              <a:lnTo>
                <a:pt x="4233004" y="3673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2725FE-B340-46A3-87D4-D1A7593C0D3C}">
      <dsp:nvSpPr>
        <dsp:cNvPr id="0" name=""/>
        <dsp:cNvSpPr/>
      </dsp:nvSpPr>
      <dsp:spPr>
        <a:xfrm>
          <a:off x="6525041" y="2733612"/>
          <a:ext cx="262376" cy="804620"/>
        </a:xfrm>
        <a:custGeom>
          <a:avLst/>
          <a:gdLst/>
          <a:ahLst/>
          <a:cxnLst/>
          <a:rect l="0" t="0" r="0" b="0"/>
          <a:pathLst>
            <a:path>
              <a:moveTo>
                <a:pt x="0" y="0"/>
              </a:moveTo>
              <a:lnTo>
                <a:pt x="0" y="804620"/>
              </a:lnTo>
              <a:lnTo>
                <a:pt x="262376" y="8046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B66B23-68F1-4A08-BA2B-B76F50FFAD96}">
      <dsp:nvSpPr>
        <dsp:cNvPr id="0" name=""/>
        <dsp:cNvSpPr/>
      </dsp:nvSpPr>
      <dsp:spPr>
        <a:xfrm>
          <a:off x="5108209" y="1491697"/>
          <a:ext cx="2116502" cy="367326"/>
        </a:xfrm>
        <a:custGeom>
          <a:avLst/>
          <a:gdLst/>
          <a:ahLst/>
          <a:cxnLst/>
          <a:rect l="0" t="0" r="0" b="0"/>
          <a:pathLst>
            <a:path>
              <a:moveTo>
                <a:pt x="0" y="0"/>
              </a:moveTo>
              <a:lnTo>
                <a:pt x="0" y="183663"/>
              </a:lnTo>
              <a:lnTo>
                <a:pt x="2116502" y="183663"/>
              </a:lnTo>
              <a:lnTo>
                <a:pt x="2116502" y="3673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B18D74-0722-4AD4-B9B9-DF858F8D9ADE}">
      <dsp:nvSpPr>
        <dsp:cNvPr id="0" name=""/>
        <dsp:cNvSpPr/>
      </dsp:nvSpPr>
      <dsp:spPr>
        <a:xfrm>
          <a:off x="4408539" y="2733612"/>
          <a:ext cx="262376" cy="804620"/>
        </a:xfrm>
        <a:custGeom>
          <a:avLst/>
          <a:gdLst/>
          <a:ahLst/>
          <a:cxnLst/>
          <a:rect l="0" t="0" r="0" b="0"/>
          <a:pathLst>
            <a:path>
              <a:moveTo>
                <a:pt x="0" y="0"/>
              </a:moveTo>
              <a:lnTo>
                <a:pt x="0" y="804620"/>
              </a:lnTo>
              <a:lnTo>
                <a:pt x="262376" y="8046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B9EEBC-19E4-4053-93B1-E4471C3F5159}">
      <dsp:nvSpPr>
        <dsp:cNvPr id="0" name=""/>
        <dsp:cNvSpPr/>
      </dsp:nvSpPr>
      <dsp:spPr>
        <a:xfrm>
          <a:off x="5062489" y="1491697"/>
          <a:ext cx="91440" cy="367326"/>
        </a:xfrm>
        <a:custGeom>
          <a:avLst/>
          <a:gdLst/>
          <a:ahLst/>
          <a:cxnLst/>
          <a:rect l="0" t="0" r="0" b="0"/>
          <a:pathLst>
            <a:path>
              <a:moveTo>
                <a:pt x="45720" y="0"/>
              </a:moveTo>
              <a:lnTo>
                <a:pt x="45720" y="3673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E428F3-26AD-4B3C-B229-A148CB37690D}">
      <dsp:nvSpPr>
        <dsp:cNvPr id="0" name=""/>
        <dsp:cNvSpPr/>
      </dsp:nvSpPr>
      <dsp:spPr>
        <a:xfrm>
          <a:off x="2292037" y="2733612"/>
          <a:ext cx="262376" cy="804620"/>
        </a:xfrm>
        <a:custGeom>
          <a:avLst/>
          <a:gdLst/>
          <a:ahLst/>
          <a:cxnLst/>
          <a:rect l="0" t="0" r="0" b="0"/>
          <a:pathLst>
            <a:path>
              <a:moveTo>
                <a:pt x="0" y="0"/>
              </a:moveTo>
              <a:lnTo>
                <a:pt x="0" y="804620"/>
              </a:lnTo>
              <a:lnTo>
                <a:pt x="262376" y="8046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0BA1C9-BBED-4D22-9487-C9124D045F66}">
      <dsp:nvSpPr>
        <dsp:cNvPr id="0" name=""/>
        <dsp:cNvSpPr/>
      </dsp:nvSpPr>
      <dsp:spPr>
        <a:xfrm>
          <a:off x="2991707" y="1491697"/>
          <a:ext cx="2116502" cy="367326"/>
        </a:xfrm>
        <a:custGeom>
          <a:avLst/>
          <a:gdLst/>
          <a:ahLst/>
          <a:cxnLst/>
          <a:rect l="0" t="0" r="0" b="0"/>
          <a:pathLst>
            <a:path>
              <a:moveTo>
                <a:pt x="2116502" y="0"/>
              </a:moveTo>
              <a:lnTo>
                <a:pt x="2116502" y="183663"/>
              </a:lnTo>
              <a:lnTo>
                <a:pt x="0" y="183663"/>
              </a:lnTo>
              <a:lnTo>
                <a:pt x="0" y="3673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840D02-7416-4EBF-8FAA-86E3B5F08051}">
      <dsp:nvSpPr>
        <dsp:cNvPr id="0" name=""/>
        <dsp:cNvSpPr/>
      </dsp:nvSpPr>
      <dsp:spPr>
        <a:xfrm>
          <a:off x="175535" y="2733612"/>
          <a:ext cx="262376" cy="804620"/>
        </a:xfrm>
        <a:custGeom>
          <a:avLst/>
          <a:gdLst/>
          <a:ahLst/>
          <a:cxnLst/>
          <a:rect l="0" t="0" r="0" b="0"/>
          <a:pathLst>
            <a:path>
              <a:moveTo>
                <a:pt x="0" y="0"/>
              </a:moveTo>
              <a:lnTo>
                <a:pt x="0" y="804620"/>
              </a:lnTo>
              <a:lnTo>
                <a:pt x="262376" y="8046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D6FF00-5EB2-4E6F-88F6-037951C27766}">
      <dsp:nvSpPr>
        <dsp:cNvPr id="0" name=""/>
        <dsp:cNvSpPr/>
      </dsp:nvSpPr>
      <dsp:spPr>
        <a:xfrm>
          <a:off x="875205" y="1491697"/>
          <a:ext cx="4233004" cy="367326"/>
        </a:xfrm>
        <a:custGeom>
          <a:avLst/>
          <a:gdLst/>
          <a:ahLst/>
          <a:cxnLst/>
          <a:rect l="0" t="0" r="0" b="0"/>
          <a:pathLst>
            <a:path>
              <a:moveTo>
                <a:pt x="4233004" y="0"/>
              </a:moveTo>
              <a:lnTo>
                <a:pt x="4233004" y="183663"/>
              </a:lnTo>
              <a:lnTo>
                <a:pt x="0" y="183663"/>
              </a:lnTo>
              <a:lnTo>
                <a:pt x="0" y="3673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C3CFB5-583C-499D-BB24-2580A82CF5FE}">
      <dsp:nvSpPr>
        <dsp:cNvPr id="0" name=""/>
        <dsp:cNvSpPr/>
      </dsp:nvSpPr>
      <dsp:spPr>
        <a:xfrm>
          <a:off x="4233621" y="617110"/>
          <a:ext cx="1749175" cy="874587"/>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Leader</a:t>
          </a:r>
        </a:p>
      </dsp:txBody>
      <dsp:txXfrm>
        <a:off x="4233621" y="617110"/>
        <a:ext cx="1749175" cy="874587"/>
      </dsp:txXfrm>
    </dsp:sp>
    <dsp:sp modelId="{533B35EE-798B-4EA6-BFE7-5C2238A26F63}">
      <dsp:nvSpPr>
        <dsp:cNvPr id="0" name=""/>
        <dsp:cNvSpPr/>
      </dsp:nvSpPr>
      <dsp:spPr>
        <a:xfrm>
          <a:off x="617" y="1859024"/>
          <a:ext cx="1749175" cy="87458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Isolates</a:t>
          </a:r>
        </a:p>
      </dsp:txBody>
      <dsp:txXfrm>
        <a:off x="617" y="1859024"/>
        <a:ext cx="1749175" cy="874587"/>
      </dsp:txXfrm>
    </dsp:sp>
    <dsp:sp modelId="{2BF8DA3D-3B94-4DE9-8116-0F24C54681F5}">
      <dsp:nvSpPr>
        <dsp:cNvPr id="0" name=""/>
        <dsp:cNvSpPr/>
      </dsp:nvSpPr>
      <dsp:spPr>
        <a:xfrm>
          <a:off x="437911" y="3100939"/>
          <a:ext cx="1749175" cy="874587"/>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Detached/Unaware</a:t>
          </a:r>
        </a:p>
      </dsp:txBody>
      <dsp:txXfrm>
        <a:off x="437911" y="3100939"/>
        <a:ext cx="1749175" cy="874587"/>
      </dsp:txXfrm>
    </dsp:sp>
    <dsp:sp modelId="{A621CBFA-BCF8-4ABB-973C-00CD5D93DCB7}">
      <dsp:nvSpPr>
        <dsp:cNvPr id="0" name=""/>
        <dsp:cNvSpPr/>
      </dsp:nvSpPr>
      <dsp:spPr>
        <a:xfrm>
          <a:off x="2117119" y="1859024"/>
          <a:ext cx="1749175" cy="874587"/>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Bystanders</a:t>
          </a:r>
        </a:p>
      </dsp:txBody>
      <dsp:txXfrm>
        <a:off x="2117119" y="1859024"/>
        <a:ext cx="1749175" cy="874587"/>
      </dsp:txXfrm>
    </dsp:sp>
    <dsp:sp modelId="{4971E6BF-2030-49CB-8BCF-C9F163750DB1}">
      <dsp:nvSpPr>
        <dsp:cNvPr id="0" name=""/>
        <dsp:cNvSpPr/>
      </dsp:nvSpPr>
      <dsp:spPr>
        <a:xfrm>
          <a:off x="2554413" y="3100939"/>
          <a:ext cx="1749175" cy="874587"/>
        </a:xfrm>
        <a:prstGeom prst="rect">
          <a:avLst/>
        </a:prstGeom>
        <a:solidFill>
          <a:srgbClr val="71DA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Observe/Don't Particpate</a:t>
          </a:r>
        </a:p>
      </dsp:txBody>
      <dsp:txXfrm>
        <a:off x="2554413" y="3100939"/>
        <a:ext cx="1749175" cy="874587"/>
      </dsp:txXfrm>
    </dsp:sp>
    <dsp:sp modelId="{F124DF9A-7E69-4958-939F-B647A36C3033}">
      <dsp:nvSpPr>
        <dsp:cNvPr id="0" name=""/>
        <dsp:cNvSpPr/>
      </dsp:nvSpPr>
      <dsp:spPr>
        <a:xfrm>
          <a:off x="4233621" y="1859024"/>
          <a:ext cx="1749175" cy="874587"/>
        </a:xfrm>
        <a:prstGeom prst="rect">
          <a:avLst/>
        </a:prstGeom>
        <a:solidFill>
          <a:srgbClr val="9F5F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Participants </a:t>
          </a:r>
        </a:p>
      </dsp:txBody>
      <dsp:txXfrm>
        <a:off x="4233621" y="1859024"/>
        <a:ext cx="1749175" cy="874587"/>
      </dsp:txXfrm>
    </dsp:sp>
    <dsp:sp modelId="{31437783-4FA3-4BF8-9FEF-36349CA56EFD}">
      <dsp:nvSpPr>
        <dsp:cNvPr id="0" name=""/>
        <dsp:cNvSpPr/>
      </dsp:nvSpPr>
      <dsp:spPr>
        <a:xfrm>
          <a:off x="4670915" y="3100939"/>
          <a:ext cx="1749175" cy="874587"/>
        </a:xfrm>
        <a:prstGeom prst="rect">
          <a:avLst/>
        </a:prstGeom>
        <a:solidFill>
          <a:srgbClr val="BF95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Actively Engage</a:t>
          </a:r>
        </a:p>
      </dsp:txBody>
      <dsp:txXfrm>
        <a:off x="4670915" y="3100939"/>
        <a:ext cx="1749175" cy="874587"/>
      </dsp:txXfrm>
    </dsp:sp>
    <dsp:sp modelId="{EF86C6C2-2646-4648-8887-E05FBE58A012}">
      <dsp:nvSpPr>
        <dsp:cNvPr id="0" name=""/>
        <dsp:cNvSpPr/>
      </dsp:nvSpPr>
      <dsp:spPr>
        <a:xfrm>
          <a:off x="6350124" y="1859024"/>
          <a:ext cx="1749175" cy="874587"/>
        </a:xfrm>
        <a:prstGeom prst="rect">
          <a:avLst/>
        </a:prstGeom>
        <a:solidFill>
          <a:schemeClr val="accen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Activits</a:t>
          </a:r>
        </a:p>
      </dsp:txBody>
      <dsp:txXfrm>
        <a:off x="6350124" y="1859024"/>
        <a:ext cx="1749175" cy="874587"/>
      </dsp:txXfrm>
    </dsp:sp>
    <dsp:sp modelId="{488691A0-7A53-4C7A-8432-5E315E913721}">
      <dsp:nvSpPr>
        <dsp:cNvPr id="0" name=""/>
        <dsp:cNvSpPr/>
      </dsp:nvSpPr>
      <dsp:spPr>
        <a:xfrm>
          <a:off x="6787417" y="3100939"/>
          <a:ext cx="1749175" cy="874587"/>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Take Action</a:t>
          </a:r>
        </a:p>
      </dsp:txBody>
      <dsp:txXfrm>
        <a:off x="6787417" y="3100939"/>
        <a:ext cx="1749175" cy="874587"/>
      </dsp:txXfrm>
    </dsp:sp>
    <dsp:sp modelId="{5B73A292-15A0-4F76-B0CB-DB02663D1A0E}">
      <dsp:nvSpPr>
        <dsp:cNvPr id="0" name=""/>
        <dsp:cNvSpPr/>
      </dsp:nvSpPr>
      <dsp:spPr>
        <a:xfrm>
          <a:off x="8466626" y="1859024"/>
          <a:ext cx="1749175" cy="874587"/>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Diehards</a:t>
          </a:r>
        </a:p>
      </dsp:txBody>
      <dsp:txXfrm>
        <a:off x="8466626" y="1859024"/>
        <a:ext cx="1749175" cy="874587"/>
      </dsp:txXfrm>
    </dsp:sp>
    <dsp:sp modelId="{0B71F124-3C65-4DDF-A84D-AB06609651E0}">
      <dsp:nvSpPr>
        <dsp:cNvPr id="0" name=""/>
        <dsp:cNvSpPr/>
      </dsp:nvSpPr>
      <dsp:spPr>
        <a:xfrm>
          <a:off x="8903919" y="3100939"/>
          <a:ext cx="1749175" cy="874587"/>
        </a:xfrm>
        <a:prstGeom prst="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Deeply Devoted/Risk Life</a:t>
          </a:r>
        </a:p>
      </dsp:txBody>
      <dsp:txXfrm>
        <a:off x="8903919" y="3100939"/>
        <a:ext cx="1749175" cy="87458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3E680-F5B8-463E-921D-C5ADAC0F8B03}" type="datetimeFigureOut">
              <a:rPr lang="en-US" smtClean="0"/>
              <a:t>7/15/2024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BB285-D354-41E3-A4C1-C0F76977CB46}" type="slidenum">
              <a:rPr lang="en-US" smtClean="0"/>
              <a:t>‹#›</a:t>
            </a:fld>
            <a:endParaRPr lang="en-US"/>
          </a:p>
        </p:txBody>
      </p:sp>
    </p:spTree>
    <p:extLst>
      <p:ext uri="{BB962C8B-B14F-4D97-AF65-F5344CB8AC3E}">
        <p14:creationId xmlns:p14="http://schemas.microsoft.com/office/powerpoint/2010/main" val="1816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BB285-D354-41E3-A4C1-C0F76977CB46}" type="slidenum">
              <a:rPr lang="en-US" smtClean="0"/>
              <a:t>1</a:t>
            </a:fld>
            <a:endParaRPr lang="en-US"/>
          </a:p>
        </p:txBody>
      </p:sp>
    </p:spTree>
    <p:extLst>
      <p:ext uri="{BB962C8B-B14F-4D97-AF65-F5344CB8AC3E}">
        <p14:creationId xmlns:p14="http://schemas.microsoft.com/office/powerpoint/2010/main" val="3596184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BB285-D354-41E3-A4C1-C0F76977CB46}" type="slidenum">
              <a:rPr lang="en-US" smtClean="0"/>
              <a:t>13</a:t>
            </a:fld>
            <a:endParaRPr lang="en-US"/>
          </a:p>
        </p:txBody>
      </p:sp>
    </p:spTree>
    <p:extLst>
      <p:ext uri="{BB962C8B-B14F-4D97-AF65-F5344CB8AC3E}">
        <p14:creationId xmlns:p14="http://schemas.microsoft.com/office/powerpoint/2010/main" val="3836961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CBB285-D354-41E3-A4C1-C0F76977CB46}" type="slidenum">
              <a:rPr lang="en-US" smtClean="0"/>
              <a:t>14</a:t>
            </a:fld>
            <a:endParaRPr lang="en-US"/>
          </a:p>
        </p:txBody>
      </p:sp>
    </p:spTree>
    <p:extLst>
      <p:ext uri="{BB962C8B-B14F-4D97-AF65-F5344CB8AC3E}">
        <p14:creationId xmlns:p14="http://schemas.microsoft.com/office/powerpoint/2010/main" val="2989087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CBB285-D354-41E3-A4C1-C0F76977CB46}" type="slidenum">
              <a:rPr lang="en-US" smtClean="0"/>
              <a:t>15</a:t>
            </a:fld>
            <a:endParaRPr lang="en-US"/>
          </a:p>
        </p:txBody>
      </p:sp>
    </p:spTree>
    <p:extLst>
      <p:ext uri="{BB962C8B-B14F-4D97-AF65-F5344CB8AC3E}">
        <p14:creationId xmlns:p14="http://schemas.microsoft.com/office/powerpoint/2010/main" val="2236551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BB285-D354-41E3-A4C1-C0F76977CB46}" type="slidenum">
              <a:rPr lang="en-US" smtClean="0"/>
              <a:t>16</a:t>
            </a:fld>
            <a:endParaRPr lang="en-US"/>
          </a:p>
        </p:txBody>
      </p:sp>
    </p:spTree>
    <p:extLst>
      <p:ext uri="{BB962C8B-B14F-4D97-AF65-F5344CB8AC3E}">
        <p14:creationId xmlns:p14="http://schemas.microsoft.com/office/powerpoint/2010/main" val="913773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BB285-D354-41E3-A4C1-C0F76977CB46}" type="slidenum">
              <a:rPr lang="en-US" smtClean="0"/>
              <a:t>17</a:t>
            </a:fld>
            <a:endParaRPr lang="en-US"/>
          </a:p>
        </p:txBody>
      </p:sp>
    </p:spTree>
    <p:extLst>
      <p:ext uri="{BB962C8B-B14F-4D97-AF65-F5344CB8AC3E}">
        <p14:creationId xmlns:p14="http://schemas.microsoft.com/office/powerpoint/2010/main" val="2447016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BB285-D354-41E3-A4C1-C0F76977CB46}" type="slidenum">
              <a:rPr lang="en-US" smtClean="0"/>
              <a:t>22</a:t>
            </a:fld>
            <a:endParaRPr lang="en-US"/>
          </a:p>
        </p:txBody>
      </p:sp>
    </p:spTree>
    <p:extLst>
      <p:ext uri="{BB962C8B-B14F-4D97-AF65-F5344CB8AC3E}">
        <p14:creationId xmlns:p14="http://schemas.microsoft.com/office/powerpoint/2010/main" val="2165591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BB285-D354-41E3-A4C1-C0F76977CB46}" type="slidenum">
              <a:rPr lang="en-US" smtClean="0"/>
              <a:t>24</a:t>
            </a:fld>
            <a:endParaRPr lang="en-US"/>
          </a:p>
        </p:txBody>
      </p:sp>
    </p:spTree>
    <p:extLst>
      <p:ext uri="{BB962C8B-B14F-4D97-AF65-F5344CB8AC3E}">
        <p14:creationId xmlns:p14="http://schemas.microsoft.com/office/powerpoint/2010/main" val="3757354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BB285-D354-41E3-A4C1-C0F76977CB46}" type="slidenum">
              <a:rPr lang="en-US" smtClean="0"/>
              <a:t>25</a:t>
            </a:fld>
            <a:endParaRPr lang="en-US"/>
          </a:p>
        </p:txBody>
      </p:sp>
    </p:spTree>
    <p:extLst>
      <p:ext uri="{BB962C8B-B14F-4D97-AF65-F5344CB8AC3E}">
        <p14:creationId xmlns:p14="http://schemas.microsoft.com/office/powerpoint/2010/main" val="171724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FCBB285-D354-41E3-A4C1-C0F76977CB46}" type="slidenum">
              <a:rPr lang="en-US" smtClean="0"/>
              <a:t>2</a:t>
            </a:fld>
            <a:endParaRPr lang="en-US"/>
          </a:p>
        </p:txBody>
      </p:sp>
    </p:spTree>
    <p:extLst>
      <p:ext uri="{BB962C8B-B14F-4D97-AF65-F5344CB8AC3E}">
        <p14:creationId xmlns:p14="http://schemas.microsoft.com/office/powerpoint/2010/main" val="143741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BB285-D354-41E3-A4C1-C0F76977CB46}" type="slidenum">
              <a:rPr lang="en-US" smtClean="0"/>
              <a:t>3</a:t>
            </a:fld>
            <a:endParaRPr lang="en-US"/>
          </a:p>
        </p:txBody>
      </p:sp>
    </p:spTree>
    <p:extLst>
      <p:ext uri="{BB962C8B-B14F-4D97-AF65-F5344CB8AC3E}">
        <p14:creationId xmlns:p14="http://schemas.microsoft.com/office/powerpoint/2010/main" val="628569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BB285-D354-41E3-A4C1-C0F76977CB46}" type="slidenum">
              <a:rPr lang="en-US" smtClean="0"/>
              <a:t>5</a:t>
            </a:fld>
            <a:endParaRPr lang="en-US"/>
          </a:p>
        </p:txBody>
      </p:sp>
    </p:spTree>
    <p:extLst>
      <p:ext uri="{BB962C8B-B14F-4D97-AF65-F5344CB8AC3E}">
        <p14:creationId xmlns:p14="http://schemas.microsoft.com/office/powerpoint/2010/main" val="715182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BB285-D354-41E3-A4C1-C0F76977CB46}" type="slidenum">
              <a:rPr lang="en-US" smtClean="0"/>
              <a:t>6</a:t>
            </a:fld>
            <a:endParaRPr lang="en-US"/>
          </a:p>
        </p:txBody>
      </p:sp>
    </p:spTree>
    <p:extLst>
      <p:ext uri="{BB962C8B-B14F-4D97-AF65-F5344CB8AC3E}">
        <p14:creationId xmlns:p14="http://schemas.microsoft.com/office/powerpoint/2010/main" val="26578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BB285-D354-41E3-A4C1-C0F76977CB46}" type="slidenum">
              <a:rPr lang="en-US" smtClean="0"/>
              <a:t>7</a:t>
            </a:fld>
            <a:endParaRPr lang="en-US"/>
          </a:p>
        </p:txBody>
      </p:sp>
    </p:spTree>
    <p:extLst>
      <p:ext uri="{BB962C8B-B14F-4D97-AF65-F5344CB8AC3E}">
        <p14:creationId xmlns:p14="http://schemas.microsoft.com/office/powerpoint/2010/main" val="542357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BB285-D354-41E3-A4C1-C0F76977CB46}" type="slidenum">
              <a:rPr lang="en-US" smtClean="0"/>
              <a:t>8</a:t>
            </a:fld>
            <a:endParaRPr lang="en-US"/>
          </a:p>
        </p:txBody>
      </p:sp>
    </p:spTree>
    <p:extLst>
      <p:ext uri="{BB962C8B-B14F-4D97-AF65-F5344CB8AC3E}">
        <p14:creationId xmlns:p14="http://schemas.microsoft.com/office/powerpoint/2010/main" val="3103670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BB285-D354-41E3-A4C1-C0F76977CB46}" type="slidenum">
              <a:rPr lang="en-US" smtClean="0"/>
              <a:t>9</a:t>
            </a:fld>
            <a:endParaRPr lang="en-US"/>
          </a:p>
        </p:txBody>
      </p:sp>
    </p:spTree>
    <p:extLst>
      <p:ext uri="{BB962C8B-B14F-4D97-AF65-F5344CB8AC3E}">
        <p14:creationId xmlns:p14="http://schemas.microsoft.com/office/powerpoint/2010/main" val="1989135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CBB285-D354-41E3-A4C1-C0F76977CB46}" type="slidenum">
              <a:rPr lang="en-US" smtClean="0"/>
              <a:t>10</a:t>
            </a:fld>
            <a:endParaRPr lang="en-US"/>
          </a:p>
        </p:txBody>
      </p:sp>
    </p:spTree>
    <p:extLst>
      <p:ext uri="{BB962C8B-B14F-4D97-AF65-F5344CB8AC3E}">
        <p14:creationId xmlns:p14="http://schemas.microsoft.com/office/powerpoint/2010/main" val="3710939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99A8DD2-C443-44AD-85B3-4CE72B962C5F}" type="datetimeFigureOut">
              <a:rPr lang="en-US" smtClean="0"/>
              <a:t>7/15/2024</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28260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999A8DD2-C443-44AD-85B3-4CE72B962C5F}" type="datetimeFigureOut">
              <a:rPr lang="en-US" smtClean="0"/>
              <a:t>7/15/2024</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718778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99A8DD2-C443-44AD-85B3-4CE72B962C5F}" type="datetimeFigureOut">
              <a:rPr lang="en-US" smtClean="0"/>
              <a:t>7/15/2024</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35712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9A8DD2-C443-44AD-85B3-4CE72B962C5F}" type="datetimeFigureOut">
              <a:rPr lang="en-US" smtClean="0"/>
              <a:t>7/15/2024</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33207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999A8DD2-C443-44AD-85B3-4CE72B962C5F}" type="datetimeFigureOut">
              <a:rPr lang="en-US" smtClean="0"/>
              <a:t>7/15/2024</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77198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99A8DD2-C443-44AD-85B3-4CE72B962C5F}" type="datetimeFigureOut">
              <a:rPr lang="en-US" smtClean="0"/>
              <a:t>7/15/2024</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39274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999A8DD2-C443-44AD-85B3-4CE72B962C5F}" type="datetimeFigureOut">
              <a:rPr lang="en-US" smtClean="0"/>
              <a:t>7/15/2024</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85772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99A8DD2-C443-44AD-85B3-4CE72B962C5F}" type="datetimeFigureOut">
              <a:rPr lang="en-US" smtClean="0"/>
              <a:t>7/15/2024</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17261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99A8DD2-C443-44AD-85B3-4CE72B962C5F}" type="datetimeFigureOut">
              <a:rPr lang="en-US" smtClean="0"/>
              <a:t>7/15/2024</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880125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999A8DD2-C443-44AD-85B3-4CE72B962C5F}" type="datetimeFigureOut">
              <a:rPr lang="en-US" smtClean="0"/>
              <a:t>7/15/2024</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831263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99A8DD2-C443-44AD-85B3-4CE72B962C5F}" type="datetimeFigureOut">
              <a:rPr lang="en-US" smtClean="0"/>
              <a:t>7/15/2024</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46897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999A8DD2-C443-44AD-85B3-4CE72B962C5F}" type="datetimeFigureOut">
              <a:rPr lang="en-US" smtClean="0"/>
              <a:t>7/15/2024</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FA4FCA09-A334-4A38-8A78-E51DCD588AB3}" type="slidenum">
              <a:rPr lang="en-US" smtClean="0"/>
              <a:t>‹#›</a:t>
            </a:fld>
            <a:endParaRPr lang="en-US"/>
          </a:p>
        </p:txBody>
      </p:sp>
    </p:spTree>
    <p:extLst>
      <p:ext uri="{BB962C8B-B14F-4D97-AF65-F5344CB8AC3E}">
        <p14:creationId xmlns:p14="http://schemas.microsoft.com/office/powerpoint/2010/main" val="304081015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3.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knowledgecity.com/blog/a-guide-to-having-difficult-conversations-with-employee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ulti Colored Papers">
            <a:extLst>
              <a:ext uri="{FF2B5EF4-FFF2-40B4-BE49-F238E27FC236}">
                <a16:creationId xmlns:a16="http://schemas.microsoft.com/office/drawing/2014/main" id="{E8BED76F-D723-9FC0-B9F7-9F7E47D5FFCF}"/>
              </a:ext>
            </a:extLst>
          </p:cNvPr>
          <p:cNvPicPr>
            <a:picLocks noChangeAspect="1"/>
          </p:cNvPicPr>
          <p:nvPr/>
        </p:nvPicPr>
        <p:blipFill rotWithShape="1">
          <a:blip r:embed="rId3">
            <a:extLst>
              <a:ext uri="{28A0092B-C50C-407E-A947-70E740481C1C}">
                <a14:useLocalDpi xmlns:a14="http://schemas.microsoft.com/office/drawing/2010/main" val="0"/>
              </a:ext>
            </a:extLst>
          </a:blip>
          <a:srcRect t="22813" r="9091"/>
          <a:stretch/>
        </p:blipFill>
        <p:spPr>
          <a:xfrm>
            <a:off x="0" y="10"/>
            <a:ext cx="12191980" cy="6857990"/>
          </a:xfrm>
          <a:prstGeom prst="rect">
            <a:avLst/>
          </a:prstGeom>
        </p:spPr>
      </p:pic>
      <p:sp>
        <p:nvSpPr>
          <p:cNvPr id="19" name="Rectangle 18">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08385"/>
            <a:ext cx="12191999" cy="1949616"/>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8E0C00-9524-5602-D69B-639F57ED5158}"/>
              </a:ext>
            </a:extLst>
          </p:cNvPr>
          <p:cNvSpPr>
            <a:spLocks noGrp="1"/>
          </p:cNvSpPr>
          <p:nvPr>
            <p:ph type="ctrTitle"/>
          </p:nvPr>
        </p:nvSpPr>
        <p:spPr>
          <a:xfrm>
            <a:off x="617365" y="5268812"/>
            <a:ext cx="7260542" cy="1228763"/>
          </a:xfrm>
        </p:spPr>
        <p:txBody>
          <a:bodyPr anchor="ctr">
            <a:normAutofit/>
          </a:bodyPr>
          <a:lstStyle/>
          <a:p>
            <a:pPr algn="l"/>
            <a:r>
              <a:rPr lang="en-US" dirty="0">
                <a:solidFill>
                  <a:srgbClr val="FFFFFF"/>
                </a:solidFill>
              </a:rPr>
              <a:t>World Class Leadership</a:t>
            </a:r>
            <a:endParaRPr lang="en-US">
              <a:solidFill>
                <a:srgbClr val="FFFFFF"/>
              </a:solidFill>
            </a:endParaRPr>
          </a:p>
        </p:txBody>
      </p:sp>
      <p:sp>
        <p:nvSpPr>
          <p:cNvPr id="3" name="Subtitle 2">
            <a:extLst>
              <a:ext uri="{FF2B5EF4-FFF2-40B4-BE49-F238E27FC236}">
                <a16:creationId xmlns:a16="http://schemas.microsoft.com/office/drawing/2014/main" id="{E61E43B8-FEF9-009D-66C2-4D45DE55117D}"/>
              </a:ext>
            </a:extLst>
          </p:cNvPr>
          <p:cNvSpPr>
            <a:spLocks noGrp="1"/>
          </p:cNvSpPr>
          <p:nvPr>
            <p:ph type="subTitle" idx="1"/>
          </p:nvPr>
        </p:nvSpPr>
        <p:spPr>
          <a:xfrm>
            <a:off x="7877908" y="5268812"/>
            <a:ext cx="3808373" cy="1228763"/>
          </a:xfrm>
        </p:spPr>
        <p:txBody>
          <a:bodyPr anchor="ctr">
            <a:normAutofit/>
          </a:bodyPr>
          <a:lstStyle/>
          <a:p>
            <a:pPr algn="r"/>
            <a:r>
              <a:rPr lang="en-US" dirty="0">
                <a:solidFill>
                  <a:srgbClr val="FFFFFF"/>
                </a:solidFill>
              </a:rPr>
              <a:t>Sarah Alhussain</a:t>
            </a:r>
            <a:endParaRPr lang="en-US">
              <a:solidFill>
                <a:srgbClr val="FFFFFF"/>
              </a:solidFill>
            </a:endParaRPr>
          </a:p>
        </p:txBody>
      </p:sp>
      <p:pic>
        <p:nvPicPr>
          <p:cNvPr id="7" name="Picture 6" descr="A colorful text with different colors&#10;&#10;Description automatically generated">
            <a:extLst>
              <a:ext uri="{FF2B5EF4-FFF2-40B4-BE49-F238E27FC236}">
                <a16:creationId xmlns:a16="http://schemas.microsoft.com/office/drawing/2014/main" id="{8F438E3B-D837-39DB-5D17-57E33AEC3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0958" y="1743151"/>
            <a:ext cx="7370064" cy="24094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30065849"/>
      </p:ext>
    </p:extLst>
  </p:cSld>
  <p:clrMapOvr>
    <a:masterClrMapping/>
  </p:clrMapOvr>
  <mc:AlternateContent xmlns:mc="http://schemas.openxmlformats.org/markup-compatibility/2006" xmlns:p14="http://schemas.microsoft.com/office/powerpoint/2010/main">
    <mc:Choice Requires="p14">
      <p:transition spd="slow" p14:dur="2000" advTm="30565"/>
    </mc:Choice>
    <mc:Fallback xmlns="">
      <p:transition spd="slow" advTm="305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Picture 4" descr="Colourful carved figures of humans">
            <a:extLst>
              <a:ext uri="{FF2B5EF4-FFF2-40B4-BE49-F238E27FC236}">
                <a16:creationId xmlns:a16="http://schemas.microsoft.com/office/drawing/2014/main" id="{BBA34C02-653F-C422-4E38-81E102B6B027}"/>
              </a:ext>
            </a:extLst>
          </p:cNvPr>
          <p:cNvPicPr>
            <a:picLocks noChangeAspect="1"/>
          </p:cNvPicPr>
          <p:nvPr/>
        </p:nvPicPr>
        <p:blipFill rotWithShape="1">
          <a:blip r:embed="rId3"/>
          <a:srcRect l="9996" r="9763" b="-1"/>
          <a:stretch/>
        </p:blipFill>
        <p:spPr>
          <a:xfrm>
            <a:off x="6096020" y="-10447"/>
            <a:ext cx="6095980" cy="6858000"/>
          </a:xfrm>
          <a:prstGeom prst="rect">
            <a:avLst/>
          </a:prstGeom>
        </p:spPr>
      </p:pic>
      <p:sp>
        <p:nvSpPr>
          <p:cNvPr id="4" name="Rectangle 3">
            <a:extLst>
              <a:ext uri="{FF2B5EF4-FFF2-40B4-BE49-F238E27FC236}">
                <a16:creationId xmlns:a16="http://schemas.microsoft.com/office/drawing/2014/main" id="{8546D84A-B097-5132-85A0-E3E44E352527}"/>
              </a:ext>
            </a:extLst>
          </p:cNvPr>
          <p:cNvSpPr/>
          <p:nvPr/>
        </p:nvSpPr>
        <p:spPr>
          <a:xfrm>
            <a:off x="0" y="-10447"/>
            <a:ext cx="6096000" cy="6906547"/>
          </a:xfrm>
          <a:prstGeom prst="rect">
            <a:avLst/>
          </a:prstGeom>
          <a:solidFill>
            <a:srgbClr val="FEE4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798ABECA-6575-403D-E8C0-24F2C37F2373}"/>
              </a:ext>
            </a:extLst>
          </p:cNvPr>
          <p:cNvSpPr>
            <a:spLocks noGrp="1"/>
          </p:cNvSpPr>
          <p:nvPr>
            <p:ph type="title"/>
          </p:nvPr>
        </p:nvSpPr>
        <p:spPr>
          <a:xfrm>
            <a:off x="477441" y="745672"/>
            <a:ext cx="5141117" cy="883323"/>
          </a:xfrm>
        </p:spPr>
        <p:txBody>
          <a:bodyPr anchor="b">
            <a:normAutofit/>
          </a:bodyPr>
          <a:lstStyle/>
          <a:p>
            <a:r>
              <a:rPr lang="en-US" dirty="0"/>
              <a:t>Leadership Styles</a:t>
            </a:r>
          </a:p>
        </p:txBody>
      </p:sp>
      <p:sp>
        <p:nvSpPr>
          <p:cNvPr id="3" name="Content Placeholder 2">
            <a:extLst>
              <a:ext uri="{FF2B5EF4-FFF2-40B4-BE49-F238E27FC236}">
                <a16:creationId xmlns:a16="http://schemas.microsoft.com/office/drawing/2014/main" id="{BF146958-D367-7DFF-3437-5DE45B42AD96}"/>
              </a:ext>
            </a:extLst>
          </p:cNvPr>
          <p:cNvSpPr>
            <a:spLocks noGrp="1"/>
          </p:cNvSpPr>
          <p:nvPr>
            <p:ph idx="1"/>
          </p:nvPr>
        </p:nvSpPr>
        <p:spPr>
          <a:xfrm>
            <a:off x="477441" y="2475754"/>
            <a:ext cx="5141117" cy="3535487"/>
          </a:xfrm>
        </p:spPr>
        <p:txBody>
          <a:bodyPr>
            <a:normAutofit/>
          </a:bodyPr>
          <a:lstStyle/>
          <a:p>
            <a:pPr>
              <a:lnSpc>
                <a:spcPct val="110000"/>
              </a:lnSpc>
            </a:pPr>
            <a:r>
              <a:rPr lang="en-US" sz="1700" dirty="0"/>
              <a:t>Leadership style - the behavior pattern of an individual who attempts to influence others. It includes both: </a:t>
            </a:r>
          </a:p>
          <a:p>
            <a:pPr lvl="2">
              <a:lnSpc>
                <a:spcPct val="110000"/>
              </a:lnSpc>
            </a:pPr>
            <a:r>
              <a:rPr lang="en-US" sz="1700" dirty="0">
                <a:solidFill>
                  <a:schemeClr val="accent1">
                    <a:lumMod val="75000"/>
                  </a:schemeClr>
                </a:solidFill>
              </a:rPr>
              <a:t>Directive (task) behaviors </a:t>
            </a:r>
          </a:p>
          <a:p>
            <a:pPr lvl="2">
              <a:lnSpc>
                <a:spcPct val="110000"/>
              </a:lnSpc>
            </a:pPr>
            <a:r>
              <a:rPr lang="en-US" sz="1700" dirty="0">
                <a:solidFill>
                  <a:schemeClr val="accent1">
                    <a:lumMod val="75000"/>
                  </a:schemeClr>
                </a:solidFill>
              </a:rPr>
              <a:t>Supportive (relationship) behaviors</a:t>
            </a:r>
          </a:p>
        </p:txBody>
      </p:sp>
    </p:spTree>
    <p:extLst>
      <p:ext uri="{BB962C8B-B14F-4D97-AF65-F5344CB8AC3E}">
        <p14:creationId xmlns:p14="http://schemas.microsoft.com/office/powerpoint/2010/main" val="4288897344"/>
      </p:ext>
    </p:extLst>
  </p:cSld>
  <p:clrMapOvr>
    <a:masterClrMapping/>
  </p:clrMapOvr>
  <mc:AlternateContent xmlns:mc="http://schemas.openxmlformats.org/markup-compatibility/2006" xmlns:p14="http://schemas.microsoft.com/office/powerpoint/2010/main">
    <mc:Choice Requires="p14">
      <p:transition spd="slow" p14:dur="2000" advTm="667"/>
    </mc:Choice>
    <mc:Fallback xmlns="">
      <p:transition spd="slow" advTm="66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FC26-0323-4565-B220-FCC0FE5B263C}"/>
              </a:ext>
            </a:extLst>
          </p:cNvPr>
          <p:cNvSpPr>
            <a:spLocks noGrp="1"/>
          </p:cNvSpPr>
          <p:nvPr>
            <p:ph type="title"/>
          </p:nvPr>
        </p:nvSpPr>
        <p:spPr/>
        <p:txBody>
          <a:bodyPr/>
          <a:lstStyle/>
          <a:p>
            <a:r>
              <a:rPr lang="en-US" dirty="0"/>
              <a:t>My Leadership Style</a:t>
            </a:r>
          </a:p>
        </p:txBody>
      </p:sp>
      <p:graphicFrame>
        <p:nvGraphicFramePr>
          <p:cNvPr id="5" name="Content Placeholder 2">
            <a:extLst>
              <a:ext uri="{FF2B5EF4-FFF2-40B4-BE49-F238E27FC236}">
                <a16:creationId xmlns:a16="http://schemas.microsoft.com/office/drawing/2014/main" id="{E80F4DA6-9518-D4BC-3014-C6791067F5B0}"/>
              </a:ext>
            </a:extLst>
          </p:cNvPr>
          <p:cNvGraphicFramePr>
            <a:graphicFrameLocks noGrp="1"/>
          </p:cNvGraphicFramePr>
          <p:nvPr>
            <p:ph idx="1"/>
            <p:extLst>
              <p:ext uri="{D42A27DB-BD31-4B8C-83A1-F6EECF244321}">
                <p14:modId xmlns:p14="http://schemas.microsoft.com/office/powerpoint/2010/main" val="2759343271"/>
              </p:ext>
            </p:extLst>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4463593"/>
      </p:ext>
    </p:extLst>
  </p:cSld>
  <p:clrMapOvr>
    <a:masterClrMapping/>
  </p:clrMapOvr>
  <mc:AlternateContent xmlns:mc="http://schemas.openxmlformats.org/markup-compatibility/2006" xmlns:p14="http://schemas.microsoft.com/office/powerpoint/2010/main">
    <mc:Choice Requires="p14">
      <p:transition spd="slow" p14:dur="2000" advTm="672"/>
    </mc:Choice>
    <mc:Fallback xmlns="">
      <p:transition spd="slow" advTm="67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68FC26-0323-4565-B220-FCC0FE5B263C}"/>
              </a:ext>
            </a:extLst>
          </p:cNvPr>
          <p:cNvSpPr>
            <a:spLocks noGrp="1"/>
          </p:cNvSpPr>
          <p:nvPr>
            <p:ph type="title"/>
          </p:nvPr>
        </p:nvSpPr>
        <p:spPr>
          <a:xfrm>
            <a:off x="612648" y="548640"/>
            <a:ext cx="10945037" cy="1133856"/>
          </a:xfrm>
        </p:spPr>
        <p:txBody>
          <a:bodyPr anchor="t">
            <a:normAutofit/>
          </a:bodyPr>
          <a:lstStyle/>
          <a:p>
            <a:r>
              <a:rPr lang="en-US" dirty="0"/>
              <a:t>A Hero’s Journey Highlights</a:t>
            </a:r>
          </a:p>
        </p:txBody>
      </p:sp>
      <p:graphicFrame>
        <p:nvGraphicFramePr>
          <p:cNvPr id="5" name="Content Placeholder 2">
            <a:extLst>
              <a:ext uri="{FF2B5EF4-FFF2-40B4-BE49-F238E27FC236}">
                <a16:creationId xmlns:a16="http://schemas.microsoft.com/office/drawing/2014/main" id="{E80F4DA6-9518-D4BC-3014-C6791067F5B0}"/>
              </a:ext>
            </a:extLst>
          </p:cNvPr>
          <p:cNvGraphicFramePr>
            <a:graphicFrameLocks noGrp="1"/>
          </p:cNvGraphicFramePr>
          <p:nvPr>
            <p:ph idx="1"/>
            <p:extLst>
              <p:ext uri="{D42A27DB-BD31-4B8C-83A1-F6EECF244321}">
                <p14:modId xmlns:p14="http://schemas.microsoft.com/office/powerpoint/2010/main" val="926908926"/>
              </p:ext>
            </p:extLst>
          </p:nvPr>
        </p:nvGraphicFramePr>
        <p:xfrm>
          <a:off x="612648" y="1881051"/>
          <a:ext cx="10945037" cy="4414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8530199"/>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B92398-4148-7931-AF08-2EA8FFBB416D}"/>
              </a:ext>
            </a:extLst>
          </p:cNvPr>
          <p:cNvSpPr/>
          <p:nvPr/>
        </p:nvSpPr>
        <p:spPr>
          <a:xfrm>
            <a:off x="2" y="-24274"/>
            <a:ext cx="12191998" cy="6906547"/>
          </a:xfrm>
          <a:prstGeom prst="rect">
            <a:avLst/>
          </a:prstGeom>
          <a:solidFill>
            <a:srgbClr val="FEE4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082DE7EA-CEDA-FFF4-2A52-CA171A3430E0}"/>
              </a:ext>
            </a:extLst>
          </p:cNvPr>
          <p:cNvSpPr>
            <a:spLocks noGrp="1"/>
          </p:cNvSpPr>
          <p:nvPr>
            <p:ph type="title"/>
          </p:nvPr>
        </p:nvSpPr>
        <p:spPr>
          <a:xfrm>
            <a:off x="925774" y="332625"/>
            <a:ext cx="10653578" cy="1132258"/>
          </a:xfrm>
        </p:spPr>
        <p:txBody>
          <a:bodyPr/>
          <a:lstStyle/>
          <a:p>
            <a:r>
              <a:rPr lang="en-US" dirty="0"/>
              <a:t>Growth Leadership Style – </a:t>
            </a:r>
            <a:r>
              <a:rPr lang="en-US" dirty="0">
                <a:solidFill>
                  <a:srgbClr val="9F5FCF"/>
                </a:solidFill>
              </a:rPr>
              <a:t>Logical Creator</a:t>
            </a:r>
          </a:p>
        </p:txBody>
      </p:sp>
      <p:pic>
        <p:nvPicPr>
          <p:cNvPr id="6" name="Picture 5" descr="A close-up of a message&#10;&#10;Description automatically generated">
            <a:extLst>
              <a:ext uri="{FF2B5EF4-FFF2-40B4-BE49-F238E27FC236}">
                <a16:creationId xmlns:a16="http://schemas.microsoft.com/office/drawing/2014/main" id="{B235DCAD-6AE8-54BF-807C-06238DCC5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3240" y="1307691"/>
            <a:ext cx="3843507" cy="2434241"/>
          </a:xfrm>
          <a:prstGeom prst="rect">
            <a:avLst/>
          </a:prstGeom>
          <a:ln w="38100">
            <a:solidFill>
              <a:srgbClr val="71DAFF"/>
            </a:solidFill>
          </a:ln>
        </p:spPr>
      </p:pic>
      <p:pic>
        <p:nvPicPr>
          <p:cNvPr id="8" name="Picture 7" descr="A list of characteristics of a company&#10;&#10;Description automatically generated">
            <a:extLst>
              <a:ext uri="{FF2B5EF4-FFF2-40B4-BE49-F238E27FC236}">
                <a16:creationId xmlns:a16="http://schemas.microsoft.com/office/drawing/2014/main" id="{871B385B-FB87-763B-33C7-793B8BD86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242" y="1693560"/>
            <a:ext cx="2803875" cy="4265686"/>
          </a:xfrm>
          <a:prstGeom prst="rect">
            <a:avLst/>
          </a:prstGeom>
          <a:ln w="38100">
            <a:solidFill>
              <a:srgbClr val="92D050"/>
            </a:solidFill>
          </a:ln>
        </p:spPr>
      </p:pic>
      <p:pic>
        <p:nvPicPr>
          <p:cNvPr id="10" name="Picture 9" descr="A white text on a white background&#10;&#10;Description automatically generated">
            <a:extLst>
              <a:ext uri="{FF2B5EF4-FFF2-40B4-BE49-F238E27FC236}">
                <a16:creationId xmlns:a16="http://schemas.microsoft.com/office/drawing/2014/main" id="{805228F8-2295-E902-2300-562DACF4E2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8573" y="3973323"/>
            <a:ext cx="3858174" cy="2677559"/>
          </a:xfrm>
          <a:prstGeom prst="rect">
            <a:avLst/>
          </a:prstGeom>
          <a:ln w="38100">
            <a:solidFill>
              <a:srgbClr val="FFC000"/>
            </a:solidFill>
          </a:ln>
        </p:spPr>
      </p:pic>
      <p:pic>
        <p:nvPicPr>
          <p:cNvPr id="12" name="Picture 11" descr="A close-up of a white text&#10;&#10;Description automatically generated">
            <a:extLst>
              <a:ext uri="{FF2B5EF4-FFF2-40B4-BE49-F238E27FC236}">
                <a16:creationId xmlns:a16="http://schemas.microsoft.com/office/drawing/2014/main" id="{26370793-FE90-B381-B59E-09651AB7C3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4569" y="1466520"/>
            <a:ext cx="3524783" cy="4717970"/>
          </a:xfrm>
          <a:prstGeom prst="rect">
            <a:avLst/>
          </a:prstGeom>
          <a:ln w="38100">
            <a:solidFill>
              <a:srgbClr val="9F5FCF"/>
            </a:solidFill>
          </a:ln>
        </p:spPr>
      </p:pic>
    </p:spTree>
    <p:extLst>
      <p:ext uri="{BB962C8B-B14F-4D97-AF65-F5344CB8AC3E}">
        <p14:creationId xmlns:p14="http://schemas.microsoft.com/office/powerpoint/2010/main" val="706117922"/>
      </p:ext>
    </p:extLst>
  </p:cSld>
  <p:clrMapOvr>
    <a:masterClrMapping/>
  </p:clrMapOvr>
  <mc:AlternateContent xmlns:mc="http://schemas.openxmlformats.org/markup-compatibility/2006" xmlns:p14="http://schemas.microsoft.com/office/powerpoint/2010/main">
    <mc:Choice Requires="p14">
      <p:transition spd="slow" p14:dur="2000" advTm="28541"/>
    </mc:Choice>
    <mc:Fallback xmlns="">
      <p:transition spd="slow" advTm="2854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68FC26-0323-4565-B220-FCC0FE5B263C}"/>
              </a:ext>
            </a:extLst>
          </p:cNvPr>
          <p:cNvSpPr>
            <a:spLocks noGrp="1"/>
          </p:cNvSpPr>
          <p:nvPr>
            <p:ph type="title"/>
          </p:nvPr>
        </p:nvSpPr>
        <p:spPr>
          <a:xfrm>
            <a:off x="1524000" y="548640"/>
            <a:ext cx="9160475" cy="1132258"/>
          </a:xfrm>
        </p:spPr>
        <p:txBody>
          <a:bodyPr anchor="ctr">
            <a:normAutofit/>
          </a:bodyPr>
          <a:lstStyle/>
          <a:p>
            <a:pPr algn="ctr"/>
            <a:r>
              <a:rPr lang="en-US" dirty="0"/>
              <a:t>Moving from Tactical to Strategic</a:t>
            </a:r>
          </a:p>
        </p:txBody>
      </p:sp>
      <p:graphicFrame>
        <p:nvGraphicFramePr>
          <p:cNvPr id="12" name="Content Placeholder 2">
            <a:extLst>
              <a:ext uri="{FF2B5EF4-FFF2-40B4-BE49-F238E27FC236}">
                <a16:creationId xmlns:a16="http://schemas.microsoft.com/office/drawing/2014/main" id="{2F424FBF-5811-ECE6-D832-1435F01887AC}"/>
              </a:ext>
            </a:extLst>
          </p:cNvPr>
          <p:cNvGraphicFramePr/>
          <p:nvPr>
            <p:extLst>
              <p:ext uri="{D42A27DB-BD31-4B8C-83A1-F6EECF244321}">
                <p14:modId xmlns:p14="http://schemas.microsoft.com/office/powerpoint/2010/main" val="2100134395"/>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3788195"/>
      </p:ext>
    </p:extLst>
  </p:cSld>
  <p:clrMapOvr>
    <a:masterClrMapping/>
  </p:clrMapOvr>
  <mc:AlternateContent xmlns:mc="http://schemas.openxmlformats.org/markup-compatibility/2006" xmlns:p14="http://schemas.microsoft.com/office/powerpoint/2010/main">
    <mc:Choice Requires="p14">
      <p:transition spd="slow" p14:dur="2000" advTm="35220"/>
    </mc:Choice>
    <mc:Fallback xmlns="">
      <p:transition spd="slow" advTm="3522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artoon character sitting at a desk with a computer">
            <a:extLst>
              <a:ext uri="{FF2B5EF4-FFF2-40B4-BE49-F238E27FC236}">
                <a16:creationId xmlns:a16="http://schemas.microsoft.com/office/drawing/2014/main" id="{E7444120-82A7-4D3A-C80B-C37CB03293E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6047" r="28193"/>
          <a:stretch/>
        </p:blipFill>
        <p:spPr>
          <a:xfrm>
            <a:off x="1" y="10"/>
            <a:ext cx="6373368" cy="6857990"/>
          </a:xfrm>
          <a:prstGeom prst="rect">
            <a:avLst/>
          </a:prstGeom>
        </p:spPr>
      </p:pic>
      <p:sp>
        <p:nvSpPr>
          <p:cNvPr id="2" name="Title 1">
            <a:extLst>
              <a:ext uri="{FF2B5EF4-FFF2-40B4-BE49-F238E27FC236}">
                <a16:creationId xmlns:a16="http://schemas.microsoft.com/office/drawing/2014/main" id="{FB4B4707-6AA9-7F38-F3A8-115BF4A4DB2D}"/>
              </a:ext>
            </a:extLst>
          </p:cNvPr>
          <p:cNvSpPr>
            <a:spLocks noGrp="1"/>
          </p:cNvSpPr>
          <p:nvPr>
            <p:ph type="title"/>
          </p:nvPr>
        </p:nvSpPr>
        <p:spPr>
          <a:xfrm>
            <a:off x="7123015" y="603504"/>
            <a:ext cx="4361689" cy="1527048"/>
          </a:xfrm>
        </p:spPr>
        <p:txBody>
          <a:bodyPr vert="horz" lIns="91440" tIns="45720" rIns="91440" bIns="45720" rtlCol="0" anchor="b">
            <a:normAutofit/>
          </a:bodyPr>
          <a:lstStyle/>
          <a:p>
            <a:r>
              <a:rPr lang="en-US" sz="2500" b="1" kern="1200" dirty="0">
                <a:solidFill>
                  <a:schemeClr val="tx1"/>
                </a:solidFill>
                <a:effectLst/>
                <a:latin typeface="+mj-lt"/>
                <a:ea typeface="+mj-ea"/>
                <a:cs typeface="+mj-cs"/>
              </a:rPr>
              <a:t>Important Points for Leaders from "</a:t>
            </a:r>
            <a:r>
              <a:rPr lang="en-US" sz="2500" b="1" i="1" kern="1200" dirty="0">
                <a:solidFill>
                  <a:schemeClr val="tx1"/>
                </a:solidFill>
                <a:effectLst/>
                <a:latin typeface="+mj-lt"/>
                <a:ea typeface="+mj-ea"/>
                <a:cs typeface="+mj-cs"/>
              </a:rPr>
              <a:t>A Survival Guide for Leaders</a:t>
            </a:r>
            <a:r>
              <a:rPr lang="en-US" sz="2500" b="1" kern="1200" dirty="0">
                <a:solidFill>
                  <a:schemeClr val="tx1"/>
                </a:solidFill>
                <a:effectLst/>
                <a:latin typeface="+mj-lt"/>
                <a:ea typeface="+mj-ea"/>
                <a:cs typeface="+mj-cs"/>
              </a:rPr>
              <a:t>"</a:t>
            </a:r>
            <a:br>
              <a:rPr lang="en-US" sz="2500" b="1" kern="1200" dirty="0">
                <a:solidFill>
                  <a:schemeClr val="tx1"/>
                </a:solidFill>
                <a:effectLst/>
                <a:latin typeface="+mj-lt"/>
                <a:ea typeface="+mj-ea"/>
                <a:cs typeface="+mj-cs"/>
              </a:rPr>
            </a:br>
            <a:endParaRPr lang="en-US" sz="2500" b="1"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2AFCE848-B2F5-D880-ECCD-C0D2A4BD35EE}"/>
              </a:ext>
            </a:extLst>
          </p:cNvPr>
          <p:cNvSpPr>
            <a:spLocks noGrp="1"/>
          </p:cNvSpPr>
          <p:nvPr>
            <p:ph sz="half" idx="1"/>
          </p:nvPr>
        </p:nvSpPr>
        <p:spPr>
          <a:xfrm>
            <a:off x="7123017" y="2212848"/>
            <a:ext cx="4361688" cy="4096512"/>
          </a:xfrm>
        </p:spPr>
        <p:txBody>
          <a:bodyPr vert="horz" lIns="91440" tIns="45720" rIns="91440" bIns="45720" rtlCol="0">
            <a:normAutofit/>
          </a:bodyPr>
          <a:lstStyle/>
          <a:p>
            <a:pPr>
              <a:lnSpc>
                <a:spcPct val="110000"/>
              </a:lnSpc>
              <a:spcBef>
                <a:spcPts val="0"/>
              </a:spcBef>
              <a:spcAft>
                <a:spcPts val="800"/>
              </a:spcAft>
            </a:pPr>
            <a:r>
              <a:rPr lang="en-US" sz="1600" b="1" dirty="0">
                <a:solidFill>
                  <a:srgbClr val="0070C0"/>
                </a:solidFill>
                <a:effectLst/>
              </a:rPr>
              <a:t>Maintain Focus: </a:t>
            </a:r>
            <a:r>
              <a:rPr lang="en-US" sz="1600" dirty="0">
                <a:solidFill>
                  <a:srgbClr val="0070C0"/>
                </a:solidFill>
                <a:effectLst/>
              </a:rPr>
              <a:t>Stay focused on the key issues and avoid getting sidetracked.</a:t>
            </a:r>
          </a:p>
          <a:p>
            <a:pPr>
              <a:lnSpc>
                <a:spcPct val="110000"/>
              </a:lnSpc>
              <a:spcBef>
                <a:spcPts val="0"/>
              </a:spcBef>
              <a:spcAft>
                <a:spcPts val="800"/>
              </a:spcAft>
            </a:pPr>
            <a:r>
              <a:rPr lang="en-US" sz="1600" b="1" dirty="0">
                <a:effectLst/>
              </a:rPr>
              <a:t>Regulate the Heat: </a:t>
            </a:r>
            <a:r>
              <a:rPr lang="en-US" sz="1600" dirty="0">
                <a:effectLst/>
              </a:rPr>
              <a:t>Manage the stress level within the organization to keep it productive.</a:t>
            </a:r>
          </a:p>
          <a:p>
            <a:pPr>
              <a:lnSpc>
                <a:spcPct val="110000"/>
              </a:lnSpc>
              <a:spcBef>
                <a:spcPts val="0"/>
              </a:spcBef>
              <a:spcAft>
                <a:spcPts val="800"/>
              </a:spcAft>
            </a:pPr>
            <a:r>
              <a:rPr lang="en-US" sz="1600" b="1" dirty="0">
                <a:effectLst/>
              </a:rPr>
              <a:t>Anchor Yourself: </a:t>
            </a:r>
            <a:r>
              <a:rPr lang="en-US" sz="1600" dirty="0">
                <a:effectLst/>
              </a:rPr>
              <a:t>Maintain a clear sense of your values and purpose.</a:t>
            </a:r>
          </a:p>
          <a:p>
            <a:pPr>
              <a:lnSpc>
                <a:spcPct val="110000"/>
              </a:lnSpc>
              <a:spcBef>
                <a:spcPts val="0"/>
              </a:spcBef>
              <a:spcAft>
                <a:spcPts val="800"/>
              </a:spcAft>
            </a:pPr>
            <a:r>
              <a:rPr lang="en-US" sz="1600" b="1" dirty="0">
                <a:solidFill>
                  <a:srgbClr val="0070C0"/>
                </a:solidFill>
                <a:effectLst/>
              </a:rPr>
              <a:t>Give Work Back to the People: </a:t>
            </a:r>
            <a:r>
              <a:rPr lang="en-US" sz="1600" dirty="0">
                <a:solidFill>
                  <a:srgbClr val="0070C0"/>
                </a:solidFill>
                <a:effectLst/>
              </a:rPr>
              <a:t>Encourage others to take responsibility for tackling challenges.</a:t>
            </a:r>
          </a:p>
          <a:p>
            <a:pPr>
              <a:lnSpc>
                <a:spcPct val="110000"/>
              </a:lnSpc>
              <a:spcBef>
                <a:spcPts val="0"/>
              </a:spcBef>
              <a:spcAft>
                <a:spcPts val="800"/>
              </a:spcAft>
            </a:pPr>
            <a:r>
              <a:rPr lang="en-US" sz="1600" b="1" dirty="0">
                <a:effectLst/>
              </a:rPr>
              <a:t>Protect Your Leadership: </a:t>
            </a:r>
            <a:r>
              <a:rPr lang="en-US" sz="1600" dirty="0">
                <a:effectLst/>
              </a:rPr>
              <a:t>Safeguard yourself against personal attacks and maintain your integrity.</a:t>
            </a:r>
          </a:p>
          <a:p>
            <a:pPr>
              <a:lnSpc>
                <a:spcPct val="110000"/>
              </a:lnSpc>
            </a:pPr>
            <a:endParaRPr lang="en-US" sz="1100" dirty="0"/>
          </a:p>
        </p:txBody>
      </p:sp>
    </p:spTree>
    <p:extLst>
      <p:ext uri="{BB962C8B-B14F-4D97-AF65-F5344CB8AC3E}">
        <p14:creationId xmlns:p14="http://schemas.microsoft.com/office/powerpoint/2010/main" val="3206920084"/>
      </p:ext>
    </p:extLst>
  </p:cSld>
  <p:clrMapOvr>
    <a:masterClrMapping/>
  </p:clrMapOvr>
  <mc:AlternateContent xmlns:mc="http://schemas.openxmlformats.org/markup-compatibility/2006" xmlns:p14="http://schemas.microsoft.com/office/powerpoint/2010/main">
    <mc:Choice Requires="p14">
      <p:transition spd="slow" p14:dur="2000" advTm="42623"/>
    </mc:Choice>
    <mc:Fallback xmlns="">
      <p:transition spd="slow" advTm="4262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E4E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3E84-A208-03EA-F079-7C279AA73E26}"/>
              </a:ext>
            </a:extLst>
          </p:cNvPr>
          <p:cNvSpPr>
            <a:spLocks noGrp="1"/>
          </p:cNvSpPr>
          <p:nvPr>
            <p:ph type="title"/>
          </p:nvPr>
        </p:nvSpPr>
        <p:spPr/>
        <p:txBody>
          <a:bodyPr/>
          <a:lstStyle/>
          <a:p>
            <a:r>
              <a:rPr lang="en-US" dirty="0"/>
              <a:t>Leadership Challenges</a:t>
            </a:r>
          </a:p>
        </p:txBody>
      </p:sp>
      <p:sp>
        <p:nvSpPr>
          <p:cNvPr id="3" name="Content Placeholder 2">
            <a:extLst>
              <a:ext uri="{FF2B5EF4-FFF2-40B4-BE49-F238E27FC236}">
                <a16:creationId xmlns:a16="http://schemas.microsoft.com/office/drawing/2014/main" id="{8E0FB6C3-3336-AD70-F807-90CEE769B4F8}"/>
              </a:ext>
            </a:extLst>
          </p:cNvPr>
          <p:cNvSpPr>
            <a:spLocks noGrp="1"/>
          </p:cNvSpPr>
          <p:nvPr>
            <p:ph idx="1"/>
          </p:nvPr>
        </p:nvSpPr>
        <p:spPr>
          <a:xfrm>
            <a:off x="612647" y="1451610"/>
            <a:ext cx="5582413" cy="4857750"/>
          </a:xfrm>
        </p:spPr>
        <p:txBody>
          <a:bodyPr>
            <a:normAutofit/>
          </a:bodyPr>
          <a:lstStyle/>
          <a:p>
            <a:pPr marL="0" indent="0">
              <a:buNone/>
            </a:pPr>
            <a:r>
              <a:rPr lang="en-US" dirty="0">
                <a:solidFill>
                  <a:srgbClr val="7030A0"/>
                </a:solidFill>
              </a:rPr>
              <a:t>Letting People Go the Right Way</a:t>
            </a:r>
          </a:p>
          <a:p>
            <a:pPr marL="0" indent="0">
              <a:buNone/>
            </a:pPr>
            <a:endParaRPr lang="en-US" sz="700" dirty="0"/>
          </a:p>
          <a:p>
            <a:pPr marL="342900" marR="0" indent="-342900">
              <a:lnSpc>
                <a:spcPct val="115000"/>
              </a:lnSpc>
              <a:spcBef>
                <a:spcPts val="0"/>
              </a:spcBef>
              <a:spcAft>
                <a:spcPts val="800"/>
              </a:spcAft>
              <a:buAutoNum type="arabicPeriod"/>
            </a:pPr>
            <a:r>
              <a:rPr lang="en-US" sz="1800" kern="100" dirty="0">
                <a:solidFill>
                  <a:srgbClr val="0070C0"/>
                </a:solidFill>
                <a:effectLst/>
                <a:latin typeface="Aptos" panose="020B0004020202020204" pitchFamily="34" charset="0"/>
                <a:ea typeface="Aptos" panose="020B0004020202020204" pitchFamily="34" charset="0"/>
                <a:cs typeface="Arial" panose="020B0604020202020204" pitchFamily="34" charset="0"/>
              </a:rPr>
              <a:t>Preparation: </a:t>
            </a:r>
            <a:r>
              <a:rPr lang="en-US" sz="1800" kern="100" dirty="0">
                <a:effectLst/>
                <a:latin typeface="Aptos" panose="020B0004020202020204" pitchFamily="34" charset="0"/>
                <a:ea typeface="Aptos" panose="020B0004020202020204" pitchFamily="34" charset="0"/>
                <a:cs typeface="Arial" panose="020B0604020202020204" pitchFamily="34" charset="0"/>
              </a:rPr>
              <a:t>Gather all necessary documentation and ensure compliance with legal and organizational policies </a:t>
            </a:r>
          </a:p>
          <a:p>
            <a:pPr marL="342900" marR="0" indent="-342900">
              <a:lnSpc>
                <a:spcPct val="115000"/>
              </a:lnSpc>
              <a:spcBef>
                <a:spcPts val="0"/>
              </a:spcBef>
              <a:spcAft>
                <a:spcPts val="800"/>
              </a:spcAft>
              <a:buAutoNum type="arabicPeriod"/>
            </a:pPr>
            <a:r>
              <a:rPr lang="en-US" sz="1800" kern="100" dirty="0">
                <a:solidFill>
                  <a:srgbClr val="9F5FCF"/>
                </a:solidFill>
                <a:effectLst/>
                <a:latin typeface="Aptos" panose="020B0004020202020204" pitchFamily="34" charset="0"/>
                <a:ea typeface="Aptos" panose="020B0004020202020204" pitchFamily="34" charset="0"/>
                <a:cs typeface="Arial" panose="020B0604020202020204" pitchFamily="34" charset="0"/>
              </a:rPr>
              <a:t>Clarity and Compassion: </a:t>
            </a:r>
            <a:r>
              <a:rPr lang="en-US" sz="1800" kern="100" dirty="0">
                <a:effectLst/>
                <a:latin typeface="Aptos" panose="020B0004020202020204" pitchFamily="34" charset="0"/>
                <a:ea typeface="Aptos" panose="020B0004020202020204" pitchFamily="34" charset="0"/>
                <a:cs typeface="Arial" panose="020B0604020202020204" pitchFamily="34" charset="0"/>
              </a:rPr>
              <a:t>Communicate the decision clearly and compassionately, explaining the reasons without ambiguity</a:t>
            </a:r>
          </a:p>
          <a:p>
            <a:pPr marL="342900" marR="0" indent="-342900">
              <a:lnSpc>
                <a:spcPct val="115000"/>
              </a:lnSpc>
              <a:spcBef>
                <a:spcPts val="0"/>
              </a:spcBef>
              <a:spcAft>
                <a:spcPts val="800"/>
              </a:spcAft>
              <a:buAutoNum type="arabicPeriod"/>
            </a:pPr>
            <a:r>
              <a:rPr lang="en-US" sz="1800" kern="100" dirty="0">
                <a:solidFill>
                  <a:srgbClr val="FF5757"/>
                </a:solidFill>
                <a:effectLst/>
                <a:latin typeface="Aptos" panose="020B0004020202020204" pitchFamily="34" charset="0"/>
                <a:ea typeface="Aptos" panose="020B0004020202020204" pitchFamily="34" charset="0"/>
                <a:cs typeface="Arial" panose="020B0604020202020204" pitchFamily="34" charset="0"/>
              </a:rPr>
              <a:t>Support and Transition: </a:t>
            </a:r>
            <a:r>
              <a:rPr lang="en-US" sz="1800" kern="100" dirty="0">
                <a:effectLst/>
                <a:latin typeface="Aptos" panose="020B0004020202020204" pitchFamily="34" charset="0"/>
                <a:ea typeface="Aptos" panose="020B0004020202020204" pitchFamily="34" charset="0"/>
                <a:cs typeface="Arial" panose="020B0604020202020204" pitchFamily="34" charset="0"/>
              </a:rPr>
              <a:t>Provide support for the transition, including offering resources for finding new employment or counseling  </a:t>
            </a:r>
          </a:p>
          <a:p>
            <a:pPr marL="342900" marR="0" indent="-342900">
              <a:lnSpc>
                <a:spcPct val="115000"/>
              </a:lnSpc>
              <a:spcBef>
                <a:spcPts val="0"/>
              </a:spcBef>
              <a:spcAft>
                <a:spcPts val="800"/>
              </a:spcAft>
              <a:buAutoNum type="arabicPeriod"/>
            </a:pPr>
            <a:r>
              <a:rPr lang="en-US" sz="1800" kern="100" dirty="0">
                <a:solidFill>
                  <a:srgbClr val="00B050"/>
                </a:solidFill>
                <a:effectLst/>
                <a:latin typeface="Aptos" panose="020B0004020202020204" pitchFamily="34" charset="0"/>
                <a:ea typeface="Aptos" panose="020B0004020202020204" pitchFamily="34" charset="0"/>
                <a:cs typeface="Arial" panose="020B0604020202020204" pitchFamily="34" charset="0"/>
              </a:rPr>
              <a:t>Maintain Dignity: </a:t>
            </a:r>
            <a:r>
              <a:rPr lang="en-US" sz="1800" kern="100" dirty="0">
                <a:effectLst/>
                <a:latin typeface="Aptos" panose="020B0004020202020204" pitchFamily="34" charset="0"/>
                <a:ea typeface="Aptos" panose="020B0004020202020204" pitchFamily="34" charset="0"/>
                <a:cs typeface="Arial" panose="020B0604020202020204" pitchFamily="34" charset="0"/>
              </a:rPr>
              <a:t>Treat the employee with respect.</a:t>
            </a:r>
          </a:p>
          <a:p>
            <a:pPr marL="0" indent="0">
              <a:buNone/>
            </a:pPr>
            <a:endParaRPr lang="en-US" dirty="0"/>
          </a:p>
        </p:txBody>
      </p:sp>
      <p:pic>
        <p:nvPicPr>
          <p:cNvPr id="5" name="Picture 4" descr="A computer with a person's face on it&#10;&#10;Description automatically generated">
            <a:extLst>
              <a:ext uri="{FF2B5EF4-FFF2-40B4-BE49-F238E27FC236}">
                <a16:creationId xmlns:a16="http://schemas.microsoft.com/office/drawing/2014/main" id="{54C7631D-EDE5-AEF7-A7B7-250BE2E7A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322" y="791699"/>
            <a:ext cx="5196840" cy="47632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Hexagon 5">
            <a:extLst>
              <a:ext uri="{FF2B5EF4-FFF2-40B4-BE49-F238E27FC236}">
                <a16:creationId xmlns:a16="http://schemas.microsoft.com/office/drawing/2014/main" id="{1AC995B7-CF92-3328-38E2-CC8C50BF58B7}"/>
              </a:ext>
            </a:extLst>
          </p:cNvPr>
          <p:cNvSpPr/>
          <p:nvPr/>
        </p:nvSpPr>
        <p:spPr>
          <a:xfrm>
            <a:off x="1748790" y="5737860"/>
            <a:ext cx="8778240" cy="948690"/>
          </a:xfrm>
          <a:prstGeom prst="hexagon">
            <a:avLst/>
          </a:prstGeom>
          <a:solidFill>
            <a:srgbClr val="D9F5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a:lnSpc>
                <a:spcPct val="115000"/>
              </a:lnSpc>
              <a:spcBef>
                <a:spcPts val="0"/>
              </a:spcBef>
              <a:spcAft>
                <a:spcPts val="800"/>
              </a:spcAft>
              <a:buNone/>
            </a:pPr>
            <a:r>
              <a:rPr lang="en-US" sz="2800" kern="100" dirty="0">
                <a:solidFill>
                  <a:srgbClr val="7030A0"/>
                </a:solidFill>
                <a:effectLst/>
                <a:latin typeface="Aptos" panose="020B0004020202020204" pitchFamily="34" charset="0"/>
                <a:ea typeface="Aptos" panose="020B0004020202020204" pitchFamily="34" charset="0"/>
                <a:cs typeface="Arial" panose="020B0604020202020204" pitchFamily="34" charset="0"/>
              </a:rPr>
              <a:t>**</a:t>
            </a:r>
            <a:r>
              <a:rPr lang="en-US" sz="1800" kern="100" dirty="0">
                <a:solidFill>
                  <a:srgbClr val="7030A0"/>
                </a:solidFill>
                <a:effectLst/>
                <a:latin typeface="Aptos" panose="020B0004020202020204" pitchFamily="34" charset="0"/>
                <a:ea typeface="Aptos" panose="020B0004020202020204" pitchFamily="34" charset="0"/>
                <a:cs typeface="Arial" panose="020B0604020202020204" pitchFamily="34" charset="0"/>
              </a:rPr>
              <a:t>Effective handling of terminations minimizes negative impacts on the individual and the organization.</a:t>
            </a:r>
          </a:p>
        </p:txBody>
      </p:sp>
    </p:spTree>
    <p:extLst>
      <p:ext uri="{BB962C8B-B14F-4D97-AF65-F5344CB8AC3E}">
        <p14:creationId xmlns:p14="http://schemas.microsoft.com/office/powerpoint/2010/main" val="2021916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E4E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3E84-A208-03EA-F079-7C279AA73E26}"/>
              </a:ext>
            </a:extLst>
          </p:cNvPr>
          <p:cNvSpPr>
            <a:spLocks noGrp="1"/>
          </p:cNvSpPr>
          <p:nvPr>
            <p:ph type="title"/>
          </p:nvPr>
        </p:nvSpPr>
        <p:spPr/>
        <p:txBody>
          <a:bodyPr/>
          <a:lstStyle/>
          <a:p>
            <a:r>
              <a:rPr lang="en-US" dirty="0"/>
              <a:t>Leadership Challenges</a:t>
            </a:r>
          </a:p>
        </p:txBody>
      </p:sp>
      <p:sp>
        <p:nvSpPr>
          <p:cNvPr id="3" name="Content Placeholder 2">
            <a:extLst>
              <a:ext uri="{FF2B5EF4-FFF2-40B4-BE49-F238E27FC236}">
                <a16:creationId xmlns:a16="http://schemas.microsoft.com/office/drawing/2014/main" id="{8E0FB6C3-3336-AD70-F807-90CEE769B4F8}"/>
              </a:ext>
            </a:extLst>
          </p:cNvPr>
          <p:cNvSpPr>
            <a:spLocks noGrp="1"/>
          </p:cNvSpPr>
          <p:nvPr>
            <p:ph idx="1"/>
          </p:nvPr>
        </p:nvSpPr>
        <p:spPr>
          <a:xfrm>
            <a:off x="612647" y="1451610"/>
            <a:ext cx="5582413" cy="4857750"/>
          </a:xfrm>
        </p:spPr>
        <p:txBody>
          <a:bodyPr>
            <a:normAutofit/>
          </a:bodyPr>
          <a:lstStyle/>
          <a:p>
            <a:pPr marL="0" indent="0">
              <a:buNone/>
            </a:pPr>
            <a:r>
              <a:rPr lang="en-US" dirty="0">
                <a:solidFill>
                  <a:srgbClr val="7030A0"/>
                </a:solidFill>
              </a:rPr>
              <a:t>Difficult Conversations</a:t>
            </a:r>
          </a:p>
          <a:p>
            <a:pPr marL="0" marR="0" indent="0">
              <a:lnSpc>
                <a:spcPct val="115000"/>
              </a:lnSpc>
              <a:spcBef>
                <a:spcPts val="0"/>
              </a:spcBef>
              <a:spcAft>
                <a:spcPts val="800"/>
              </a:spcAft>
              <a:buNone/>
            </a:pPr>
            <a:r>
              <a:rPr lang="en-US" sz="1800" kern="100" dirty="0">
                <a:effectLst/>
                <a:latin typeface="Aptos" panose="020B0004020202020204" pitchFamily="34" charset="0"/>
                <a:ea typeface="Aptos" panose="020B0004020202020204" pitchFamily="34" charset="0"/>
                <a:cs typeface="Arial" panose="020B0604020202020204" pitchFamily="34" charset="0"/>
              </a:rPr>
              <a:t>Leaders often face difficult conversations requiring tact, empathy, and effective communication skills.</a:t>
            </a:r>
          </a:p>
          <a:p>
            <a:pPr marL="342900" marR="0" lvl="0" indent="-342900">
              <a:lnSpc>
                <a:spcPct val="115000"/>
              </a:lnSpc>
              <a:spcBef>
                <a:spcPts val="0"/>
              </a:spcBef>
              <a:spcAft>
                <a:spcPts val="0"/>
              </a:spcAft>
              <a:buFont typeface="+mj-lt"/>
              <a:buAutoNum type="arabicPeriod"/>
            </a:pPr>
            <a:r>
              <a:rPr lang="en-US" sz="1800" kern="100" dirty="0">
                <a:solidFill>
                  <a:srgbClr val="0070C0"/>
                </a:solidFill>
                <a:effectLst/>
                <a:latin typeface="Aptos" panose="020B0004020202020204" pitchFamily="34" charset="0"/>
                <a:ea typeface="Aptos" panose="020B0004020202020204" pitchFamily="34" charset="0"/>
                <a:cs typeface="Arial" panose="020B0604020202020204" pitchFamily="34" charset="0"/>
              </a:rPr>
              <a:t>Preparation: </a:t>
            </a:r>
            <a:r>
              <a:rPr lang="en-US" sz="1800" kern="100" dirty="0">
                <a:effectLst/>
                <a:latin typeface="Aptos" panose="020B0004020202020204" pitchFamily="34" charset="0"/>
                <a:ea typeface="Aptos" panose="020B0004020202020204" pitchFamily="34" charset="0"/>
                <a:cs typeface="Arial" panose="020B0604020202020204" pitchFamily="34" charset="0"/>
              </a:rPr>
              <a:t>Plan the conversation, understanding the key points and potential responses.</a:t>
            </a:r>
          </a:p>
          <a:p>
            <a:pPr marL="342900" marR="0" lvl="0" indent="-342900">
              <a:lnSpc>
                <a:spcPct val="115000"/>
              </a:lnSpc>
              <a:spcBef>
                <a:spcPts val="0"/>
              </a:spcBef>
              <a:spcAft>
                <a:spcPts val="0"/>
              </a:spcAft>
              <a:buFont typeface="+mj-lt"/>
              <a:buAutoNum type="arabicPeriod"/>
            </a:pPr>
            <a:r>
              <a:rPr lang="en-US" sz="1800" kern="100" dirty="0">
                <a:solidFill>
                  <a:srgbClr val="9F5FCF"/>
                </a:solidFill>
                <a:effectLst/>
                <a:latin typeface="Aptos" panose="020B0004020202020204" pitchFamily="34" charset="0"/>
                <a:ea typeface="Aptos" panose="020B0004020202020204" pitchFamily="34" charset="0"/>
                <a:cs typeface="Arial" panose="020B0604020202020204" pitchFamily="34" charset="0"/>
              </a:rPr>
              <a:t>Active Listening: </a:t>
            </a:r>
            <a:r>
              <a:rPr lang="en-US" sz="1800" kern="100" dirty="0">
                <a:effectLst/>
                <a:latin typeface="Aptos" panose="020B0004020202020204" pitchFamily="34" charset="0"/>
                <a:ea typeface="Aptos" panose="020B0004020202020204" pitchFamily="34" charset="0"/>
                <a:cs typeface="Arial" panose="020B0604020202020204" pitchFamily="34" charset="0"/>
              </a:rPr>
              <a:t>Listen actively to understand the other person’s perspective and demonstrate empathy.</a:t>
            </a:r>
          </a:p>
          <a:p>
            <a:pPr marL="342900" marR="0" lvl="0" indent="-342900">
              <a:lnSpc>
                <a:spcPct val="115000"/>
              </a:lnSpc>
              <a:spcBef>
                <a:spcPts val="0"/>
              </a:spcBef>
              <a:spcAft>
                <a:spcPts val="0"/>
              </a:spcAft>
              <a:buFont typeface="+mj-lt"/>
              <a:buAutoNum type="arabicPeriod"/>
            </a:pPr>
            <a:r>
              <a:rPr lang="en-US" sz="1800" kern="100" dirty="0">
                <a:solidFill>
                  <a:srgbClr val="FF5757"/>
                </a:solidFill>
                <a:effectLst/>
                <a:latin typeface="Aptos" panose="020B0004020202020204" pitchFamily="34" charset="0"/>
                <a:ea typeface="Aptos" panose="020B0004020202020204" pitchFamily="34" charset="0"/>
                <a:cs typeface="Arial" panose="020B0604020202020204" pitchFamily="34" charset="0"/>
              </a:rPr>
              <a:t>Clear Communication: </a:t>
            </a:r>
            <a:r>
              <a:rPr lang="en-US" sz="1800" kern="100" dirty="0">
                <a:effectLst/>
                <a:latin typeface="Aptos" panose="020B0004020202020204" pitchFamily="34" charset="0"/>
                <a:ea typeface="Aptos" panose="020B0004020202020204" pitchFamily="34" charset="0"/>
                <a:cs typeface="Arial" panose="020B0604020202020204" pitchFamily="34" charset="0"/>
              </a:rPr>
              <a:t>Be clear and direct, avoiding misunderstandings while being respectful.</a:t>
            </a:r>
          </a:p>
          <a:p>
            <a:pPr marL="342900" marR="0" lvl="0" indent="-342900">
              <a:lnSpc>
                <a:spcPct val="115000"/>
              </a:lnSpc>
              <a:spcBef>
                <a:spcPts val="0"/>
              </a:spcBef>
              <a:spcAft>
                <a:spcPts val="800"/>
              </a:spcAft>
              <a:buFont typeface="+mj-lt"/>
              <a:buAutoNum type="arabicPeriod"/>
            </a:pPr>
            <a:r>
              <a:rPr lang="en-US" sz="1800" kern="100" dirty="0">
                <a:solidFill>
                  <a:srgbClr val="00B050"/>
                </a:solidFill>
                <a:effectLst/>
                <a:latin typeface="Aptos" panose="020B0004020202020204" pitchFamily="34" charset="0"/>
                <a:ea typeface="Aptos" panose="020B0004020202020204" pitchFamily="34" charset="0"/>
                <a:cs typeface="Arial" panose="020B0604020202020204" pitchFamily="34" charset="0"/>
              </a:rPr>
              <a:t>Stay Calm: </a:t>
            </a:r>
            <a:r>
              <a:rPr lang="en-US" sz="1800" kern="100" dirty="0">
                <a:effectLst/>
                <a:latin typeface="Aptos" panose="020B0004020202020204" pitchFamily="34" charset="0"/>
                <a:ea typeface="Aptos" panose="020B0004020202020204" pitchFamily="34" charset="0"/>
                <a:cs typeface="Arial" panose="020B0604020202020204" pitchFamily="34" charset="0"/>
              </a:rPr>
              <a:t>Maintain composure, manage emotions, and create a safe environment for open dialogue.</a:t>
            </a:r>
          </a:p>
          <a:p>
            <a:pPr marL="0" indent="0">
              <a:buNone/>
            </a:pPr>
            <a:endParaRPr lang="en-US" dirty="0"/>
          </a:p>
        </p:txBody>
      </p:sp>
      <p:sp>
        <p:nvSpPr>
          <p:cNvPr id="6" name="Hexagon 5">
            <a:extLst>
              <a:ext uri="{FF2B5EF4-FFF2-40B4-BE49-F238E27FC236}">
                <a16:creationId xmlns:a16="http://schemas.microsoft.com/office/drawing/2014/main" id="{1AC995B7-CF92-3328-38E2-CC8C50BF58B7}"/>
              </a:ext>
            </a:extLst>
          </p:cNvPr>
          <p:cNvSpPr/>
          <p:nvPr/>
        </p:nvSpPr>
        <p:spPr>
          <a:xfrm>
            <a:off x="2297430" y="5737860"/>
            <a:ext cx="7829550" cy="948690"/>
          </a:xfrm>
          <a:prstGeom prst="hexagon">
            <a:avLst/>
          </a:prstGeom>
          <a:solidFill>
            <a:srgbClr val="D9F5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800"/>
              </a:spcAft>
            </a:pPr>
            <a:r>
              <a:rPr lang="en-US" sz="2400" kern="100" dirty="0">
                <a:solidFill>
                  <a:srgbClr val="7030A0"/>
                </a:solidFill>
                <a:latin typeface="Aptos" panose="020B0004020202020204" pitchFamily="34" charset="0"/>
                <a:ea typeface="Aptos" panose="020B0004020202020204" pitchFamily="34" charset="0"/>
                <a:cs typeface="Arial" panose="020B0604020202020204" pitchFamily="34" charset="0"/>
              </a:rPr>
              <a:t>**</a:t>
            </a:r>
            <a:r>
              <a:rPr lang="en-US" sz="1800" kern="100" dirty="0">
                <a:solidFill>
                  <a:srgbClr val="7030A0"/>
                </a:solidFill>
                <a:effectLst/>
                <a:latin typeface="Aptos" panose="020B0004020202020204" pitchFamily="34" charset="0"/>
                <a:ea typeface="Aptos" panose="020B0004020202020204" pitchFamily="34" charset="0"/>
                <a:cs typeface="Arial" panose="020B0604020202020204" pitchFamily="34" charset="0"/>
              </a:rPr>
              <a:t> Navigating difficult conversations effectively strengthens relationships and fosters a positive organizational culture.</a:t>
            </a:r>
          </a:p>
        </p:txBody>
      </p:sp>
      <p:pic>
        <p:nvPicPr>
          <p:cNvPr id="7" name="Picture 6" descr="A person and person holding a cube&#10;&#10;Description automatically generated">
            <a:extLst>
              <a:ext uri="{FF2B5EF4-FFF2-40B4-BE49-F238E27FC236}">
                <a16:creationId xmlns:a16="http://schemas.microsoft.com/office/drawing/2014/main" id="{F975403B-B0D8-0C6D-4343-C9EA77C9D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060" y="1343025"/>
            <a:ext cx="5732439" cy="4171950"/>
          </a:xfrm>
          <a:prstGeom prst="rect">
            <a:avLst/>
          </a:prstGeom>
          <a:ln>
            <a:noFill/>
          </a:ln>
          <a:effectLst>
            <a:softEdge rad="112500"/>
          </a:effectLst>
        </p:spPr>
      </p:pic>
    </p:spTree>
    <p:extLst>
      <p:ext uri="{BB962C8B-B14F-4D97-AF65-F5344CB8AC3E}">
        <p14:creationId xmlns:p14="http://schemas.microsoft.com/office/powerpoint/2010/main" val="3238173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F279D3-6BE3-FAD5-F5BE-27970D82FBF9}"/>
              </a:ext>
            </a:extLst>
          </p:cNvPr>
          <p:cNvSpPr>
            <a:spLocks noGrp="1"/>
          </p:cNvSpPr>
          <p:nvPr>
            <p:ph type="title"/>
          </p:nvPr>
        </p:nvSpPr>
        <p:spPr>
          <a:xfrm>
            <a:off x="612649" y="548639"/>
            <a:ext cx="3494314" cy="5786638"/>
          </a:xfrm>
        </p:spPr>
        <p:txBody>
          <a:bodyPr anchor="t">
            <a:normAutofit/>
          </a:bodyPr>
          <a:lstStyle/>
          <a:p>
            <a:r>
              <a:rPr lang="en-US" dirty="0"/>
              <a:t>Inclusive Leadership</a:t>
            </a:r>
          </a:p>
        </p:txBody>
      </p:sp>
      <p:graphicFrame>
        <p:nvGraphicFramePr>
          <p:cNvPr id="5" name="Content Placeholder 2">
            <a:extLst>
              <a:ext uri="{FF2B5EF4-FFF2-40B4-BE49-F238E27FC236}">
                <a16:creationId xmlns:a16="http://schemas.microsoft.com/office/drawing/2014/main" id="{AE5E9A38-824D-2E5B-3A39-A62505BA1E13}"/>
              </a:ext>
            </a:extLst>
          </p:cNvPr>
          <p:cNvGraphicFramePr>
            <a:graphicFrameLocks noGrp="1"/>
          </p:cNvGraphicFramePr>
          <p:nvPr>
            <p:ph idx="1"/>
            <p:extLst>
              <p:ext uri="{D42A27DB-BD31-4B8C-83A1-F6EECF244321}">
                <p14:modId xmlns:p14="http://schemas.microsoft.com/office/powerpoint/2010/main" val="1095678970"/>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Women holding hands">
            <a:extLst>
              <a:ext uri="{FF2B5EF4-FFF2-40B4-BE49-F238E27FC236}">
                <a16:creationId xmlns:a16="http://schemas.microsoft.com/office/drawing/2014/main" id="{448DBC50-AC7F-A66D-EEA1-16DEB6B08F2C}"/>
              </a:ext>
            </a:extLst>
          </p:cNvPr>
          <p:cNvPicPr>
            <a:picLocks noChangeAspect="1"/>
          </p:cNvPicPr>
          <p:nvPr/>
        </p:nvPicPr>
        <p:blipFill>
          <a:blip r:embed="rId7">
            <a:alphaModFix amt="70000"/>
            <a:extLst>
              <a:ext uri="{28A0092B-C50C-407E-A947-70E740481C1C}">
                <a14:useLocalDpi xmlns:a14="http://schemas.microsoft.com/office/drawing/2010/main" val="0"/>
              </a:ext>
            </a:extLst>
          </a:blip>
          <a:stretch>
            <a:fillRect/>
          </a:stretch>
        </p:blipFill>
        <p:spPr>
          <a:xfrm>
            <a:off x="612649" y="1634490"/>
            <a:ext cx="3810762" cy="4700787"/>
          </a:xfrm>
          <a:prstGeom prst="rect">
            <a:avLst/>
          </a:prstGeom>
          <a:ln>
            <a:noFill/>
          </a:ln>
          <a:effectLst>
            <a:softEdge rad="112500"/>
          </a:effectLst>
        </p:spPr>
      </p:pic>
    </p:spTree>
    <p:extLst>
      <p:ext uri="{BB962C8B-B14F-4D97-AF65-F5344CB8AC3E}">
        <p14:creationId xmlns:p14="http://schemas.microsoft.com/office/powerpoint/2010/main" val="2845332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DDD3-42F1-9993-958C-A07566EF208F}"/>
              </a:ext>
            </a:extLst>
          </p:cNvPr>
          <p:cNvSpPr>
            <a:spLocks noGrp="1"/>
          </p:cNvSpPr>
          <p:nvPr>
            <p:ph type="title"/>
          </p:nvPr>
        </p:nvSpPr>
        <p:spPr/>
        <p:txBody>
          <a:bodyPr/>
          <a:lstStyle/>
          <a:p>
            <a:r>
              <a:rPr lang="en-US" dirty="0"/>
              <a:t>Leadership Ethics – Deontological Theories</a:t>
            </a:r>
          </a:p>
        </p:txBody>
      </p:sp>
      <p:sp>
        <p:nvSpPr>
          <p:cNvPr id="3" name="Content Placeholder 2">
            <a:extLst>
              <a:ext uri="{FF2B5EF4-FFF2-40B4-BE49-F238E27FC236}">
                <a16:creationId xmlns:a16="http://schemas.microsoft.com/office/drawing/2014/main" id="{1DBBE15F-44F9-2583-A4DE-0E275F83856B}"/>
              </a:ext>
            </a:extLst>
          </p:cNvPr>
          <p:cNvSpPr>
            <a:spLocks noGrp="1"/>
          </p:cNvSpPr>
          <p:nvPr>
            <p:ph idx="1"/>
          </p:nvPr>
        </p:nvSpPr>
        <p:spPr>
          <a:xfrm>
            <a:off x="612647" y="1543050"/>
            <a:ext cx="7434073" cy="3531870"/>
          </a:xfrm>
        </p:spPr>
        <p:txBody>
          <a:bodyPr>
            <a:normAutofit fontScale="85000" lnSpcReduction="10000"/>
          </a:bodyPr>
          <a:lstStyle/>
          <a:p>
            <a:pPr marL="0" indent="0">
              <a:buNone/>
            </a:pPr>
            <a:r>
              <a:rPr lang="en-US" dirty="0">
                <a:solidFill>
                  <a:srgbClr val="0070C0"/>
                </a:solidFill>
              </a:rPr>
              <a:t>Deontological ethics focuses on duties, principles, and rules as the basis for ethical decision-making in leadership.</a:t>
            </a:r>
          </a:p>
          <a:p>
            <a:pPr marL="0" indent="0">
              <a:buNone/>
            </a:pPr>
            <a:endParaRPr lang="en-US" sz="800" dirty="0">
              <a:solidFill>
                <a:srgbClr val="0070C0"/>
              </a:solidFill>
            </a:endParaRPr>
          </a:p>
          <a:p>
            <a:pPr>
              <a:buFont typeface="+mj-lt"/>
              <a:buAutoNum type="arabicPeriod"/>
            </a:pPr>
            <a:r>
              <a:rPr lang="en-US" b="1" dirty="0">
                <a:solidFill>
                  <a:srgbClr val="FFA3A3"/>
                </a:solidFill>
              </a:rPr>
              <a:t>Duty-Based Ethics: </a:t>
            </a:r>
            <a:r>
              <a:rPr lang="en-US" dirty="0"/>
              <a:t>Adhere to moral obligations and responsibilities, regardless of consequences (Northouse, 2021).</a:t>
            </a:r>
          </a:p>
          <a:p>
            <a:pPr>
              <a:buFont typeface="+mj-lt"/>
              <a:buAutoNum type="arabicPeriod"/>
            </a:pPr>
            <a:r>
              <a:rPr lang="en-US" b="1" dirty="0">
                <a:solidFill>
                  <a:srgbClr val="FFA3A3"/>
                </a:solidFill>
              </a:rPr>
              <a:t>Principles of Rights: </a:t>
            </a:r>
            <a:r>
              <a:rPr lang="en-US" dirty="0"/>
              <a:t>Respect and protect the rights of individuals affected by their decisions and actions (Northouse, 2021).</a:t>
            </a:r>
          </a:p>
          <a:p>
            <a:pPr>
              <a:buFont typeface="+mj-lt"/>
              <a:buAutoNum type="arabicPeriod"/>
            </a:pPr>
            <a:r>
              <a:rPr lang="en-US" b="1" dirty="0">
                <a:solidFill>
                  <a:srgbClr val="FFA3A3"/>
                </a:solidFill>
              </a:rPr>
              <a:t>Categorical Imperative: </a:t>
            </a:r>
            <a:r>
              <a:rPr lang="en-US" dirty="0"/>
              <a:t>Act according to universal moral principles that apply to all individuals in similar situations (Northouse, 2021).</a:t>
            </a:r>
          </a:p>
          <a:p>
            <a:endParaRPr lang="en-US" dirty="0"/>
          </a:p>
        </p:txBody>
      </p:sp>
      <p:sp>
        <p:nvSpPr>
          <p:cNvPr id="6" name="Hexagon 5">
            <a:extLst>
              <a:ext uri="{FF2B5EF4-FFF2-40B4-BE49-F238E27FC236}">
                <a16:creationId xmlns:a16="http://schemas.microsoft.com/office/drawing/2014/main" id="{2B8C8F40-7E03-BB67-22CA-2D90A2F66852}"/>
              </a:ext>
            </a:extLst>
          </p:cNvPr>
          <p:cNvSpPr/>
          <p:nvPr/>
        </p:nvSpPr>
        <p:spPr>
          <a:xfrm>
            <a:off x="567690" y="5029200"/>
            <a:ext cx="11011663" cy="1280160"/>
          </a:xfrm>
          <a:prstGeom prst="hexagon">
            <a:avLst/>
          </a:prstGeom>
          <a:solidFill>
            <a:srgbClr val="FEE4E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b="1" dirty="0">
                <a:solidFill>
                  <a:srgbClr val="00B050"/>
                </a:solidFill>
              </a:rPr>
              <a:t>Application in Leadership</a:t>
            </a:r>
            <a:endParaRPr lang="en-US" dirty="0">
              <a:solidFill>
                <a:srgbClr val="00B050"/>
              </a:solidFill>
            </a:endParaRPr>
          </a:p>
          <a:p>
            <a:r>
              <a:rPr lang="en-US" dirty="0">
                <a:solidFill>
                  <a:srgbClr val="00B050"/>
                </a:solidFill>
              </a:rPr>
              <a:t>Deontological theories guide leaders to make decisions based on ethical principles and duties, ensuring consistency and fairness.</a:t>
            </a:r>
          </a:p>
        </p:txBody>
      </p:sp>
      <p:pic>
        <p:nvPicPr>
          <p:cNvPr id="8" name="Picture 7" descr="A yellow sign with black text&#10;&#10;Description automatically generated">
            <a:extLst>
              <a:ext uri="{FF2B5EF4-FFF2-40B4-BE49-F238E27FC236}">
                <a16:creationId xmlns:a16="http://schemas.microsoft.com/office/drawing/2014/main" id="{42629DF5-D19E-C424-91A0-900F115DD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711" y="1383030"/>
            <a:ext cx="3612642" cy="3691890"/>
          </a:xfrm>
          <a:prstGeom prst="ellipse">
            <a:avLst/>
          </a:prstGeom>
          <a:ln>
            <a:noFill/>
          </a:ln>
          <a:effectLst>
            <a:softEdge rad="112500"/>
          </a:effectLst>
        </p:spPr>
      </p:pic>
    </p:spTree>
    <p:extLst>
      <p:ext uri="{BB962C8B-B14F-4D97-AF65-F5344CB8AC3E}">
        <p14:creationId xmlns:p14="http://schemas.microsoft.com/office/powerpoint/2010/main" val="38003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C5BA312-49D9-CC33-68B4-598210653F05}"/>
              </a:ext>
            </a:extLst>
          </p:cNvPr>
          <p:cNvSpPr>
            <a:spLocks noGrp="1"/>
          </p:cNvSpPr>
          <p:nvPr>
            <p:ph type="title"/>
          </p:nvPr>
        </p:nvSpPr>
        <p:spPr>
          <a:xfrm>
            <a:off x="8270421" y="1387929"/>
            <a:ext cx="3212502" cy="1197955"/>
          </a:xfrm>
        </p:spPr>
        <p:txBody>
          <a:bodyPr anchor="b">
            <a:normAutofit/>
          </a:bodyPr>
          <a:lstStyle/>
          <a:p>
            <a:pPr algn="ctr"/>
            <a:r>
              <a:rPr lang="en-US" dirty="0"/>
              <a:t>Quote</a:t>
            </a:r>
          </a:p>
        </p:txBody>
      </p:sp>
      <p:pic>
        <p:nvPicPr>
          <p:cNvPr id="5" name="Picture 4" descr="A person holding a puzzle piece&#10;&#10;Description automatically generated">
            <a:extLst>
              <a:ext uri="{FF2B5EF4-FFF2-40B4-BE49-F238E27FC236}">
                <a16:creationId xmlns:a16="http://schemas.microsoft.com/office/drawing/2014/main" id="{40B51A97-9BBF-58F4-A06A-843A3E6DDF23}"/>
              </a:ext>
            </a:extLst>
          </p:cNvPr>
          <p:cNvPicPr>
            <a:picLocks noChangeAspect="1"/>
          </p:cNvPicPr>
          <p:nvPr/>
        </p:nvPicPr>
        <p:blipFill rotWithShape="1">
          <a:blip r:embed="rId3">
            <a:extLst>
              <a:ext uri="{28A0092B-C50C-407E-A947-70E740481C1C}">
                <a14:useLocalDpi xmlns:a14="http://schemas.microsoft.com/office/drawing/2010/main" val="0"/>
              </a:ext>
            </a:extLst>
          </a:blip>
          <a:srcRect l="13598" r="17141"/>
          <a:stretch/>
        </p:blipFill>
        <p:spPr>
          <a:xfrm>
            <a:off x="20" y="10"/>
            <a:ext cx="7723393" cy="6857990"/>
          </a:xfrm>
          <a:prstGeom prst="rect">
            <a:avLst/>
          </a:prstGeom>
        </p:spPr>
      </p:pic>
      <p:sp>
        <p:nvSpPr>
          <p:cNvPr id="3" name="Content Placeholder 2">
            <a:extLst>
              <a:ext uri="{FF2B5EF4-FFF2-40B4-BE49-F238E27FC236}">
                <a16:creationId xmlns:a16="http://schemas.microsoft.com/office/drawing/2014/main" id="{99CEB7E7-EBA9-4D4F-4BAF-43816C1C184B}"/>
              </a:ext>
            </a:extLst>
          </p:cNvPr>
          <p:cNvSpPr>
            <a:spLocks noGrp="1"/>
          </p:cNvSpPr>
          <p:nvPr>
            <p:ph idx="1"/>
          </p:nvPr>
        </p:nvSpPr>
        <p:spPr>
          <a:xfrm>
            <a:off x="8351455" y="3234813"/>
            <a:ext cx="3212502" cy="3122532"/>
          </a:xfrm>
        </p:spPr>
        <p:txBody>
          <a:bodyPr>
            <a:normAutofit/>
          </a:bodyPr>
          <a:lstStyle/>
          <a:p>
            <a:pPr marL="0" indent="0" algn="ctr">
              <a:buNone/>
            </a:pPr>
            <a:r>
              <a:rPr lang="en-US" sz="1800" i="1" dirty="0"/>
              <a:t>“Your leadership is an extension of the relationship with yourself”</a:t>
            </a:r>
          </a:p>
          <a:p>
            <a:pPr marL="0" indent="0" algn="r">
              <a:buNone/>
            </a:pPr>
            <a:r>
              <a:rPr lang="en-US" sz="1400" i="1" dirty="0"/>
              <a:t>Michael Anderson</a:t>
            </a:r>
          </a:p>
        </p:txBody>
      </p:sp>
    </p:spTree>
    <p:extLst>
      <p:ext uri="{BB962C8B-B14F-4D97-AF65-F5344CB8AC3E}">
        <p14:creationId xmlns:p14="http://schemas.microsoft.com/office/powerpoint/2010/main" val="918604728"/>
      </p:ext>
    </p:extLst>
  </p:cSld>
  <p:clrMapOvr>
    <a:masterClrMapping/>
  </p:clrMapOvr>
  <mc:AlternateContent xmlns:mc="http://schemas.openxmlformats.org/markup-compatibility/2006" xmlns:p14="http://schemas.microsoft.com/office/powerpoint/2010/main">
    <mc:Choice Requires="p14">
      <p:transition spd="slow" p14:dur="2000" advTm="15123"/>
    </mc:Choice>
    <mc:Fallback xmlns="">
      <p:transition spd="slow" advTm="1512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E4E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65F7F7-2FCE-8F01-53DE-15C39342B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28C682-0816-AB66-CF67-B3C95CD6AACD}"/>
              </a:ext>
            </a:extLst>
          </p:cNvPr>
          <p:cNvSpPr>
            <a:spLocks noGrp="1"/>
          </p:cNvSpPr>
          <p:nvPr>
            <p:ph type="title"/>
          </p:nvPr>
        </p:nvSpPr>
        <p:spPr>
          <a:xfrm>
            <a:off x="1731821" y="501345"/>
            <a:ext cx="8728364" cy="689279"/>
          </a:xfrm>
        </p:spPr>
        <p:txBody>
          <a:bodyPr vert="horz" lIns="91440" tIns="45720" rIns="91440" bIns="45720" rtlCol="0" anchor="b">
            <a:normAutofit/>
          </a:bodyPr>
          <a:lstStyle/>
          <a:p>
            <a:pPr algn="ctr"/>
            <a:r>
              <a:rPr lang="en-US" dirty="0"/>
              <a:t>Types of Followers</a:t>
            </a:r>
          </a:p>
        </p:txBody>
      </p:sp>
      <p:graphicFrame>
        <p:nvGraphicFramePr>
          <p:cNvPr id="4" name="Content Placeholder 3">
            <a:extLst>
              <a:ext uri="{FF2B5EF4-FFF2-40B4-BE49-F238E27FC236}">
                <a16:creationId xmlns:a16="http://schemas.microsoft.com/office/drawing/2014/main" id="{F5EF0043-302E-F4B3-02B3-183B8DDD357C}"/>
              </a:ext>
            </a:extLst>
          </p:cNvPr>
          <p:cNvGraphicFramePr>
            <a:graphicFrameLocks noGrp="1"/>
          </p:cNvGraphicFramePr>
          <p:nvPr>
            <p:ph idx="1"/>
            <p:extLst>
              <p:ext uri="{D42A27DB-BD31-4B8C-83A1-F6EECF244321}">
                <p14:modId xmlns:p14="http://schemas.microsoft.com/office/powerpoint/2010/main" val="1058180901"/>
              </p:ext>
            </p:extLst>
          </p:nvPr>
        </p:nvGraphicFramePr>
        <p:xfrm>
          <a:off x="612775" y="1716088"/>
          <a:ext cx="10653713" cy="4592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4492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One in a crowd">
            <a:extLst>
              <a:ext uri="{FF2B5EF4-FFF2-40B4-BE49-F238E27FC236}">
                <a16:creationId xmlns:a16="http://schemas.microsoft.com/office/drawing/2014/main" id="{6FBCFBF5-7FB0-05ED-5CAB-89A23DD50937}"/>
              </a:ext>
            </a:extLst>
          </p:cNvPr>
          <p:cNvPicPr>
            <a:picLocks noChangeAspect="1"/>
          </p:cNvPicPr>
          <p:nvPr/>
        </p:nvPicPr>
        <p:blipFill rotWithShape="1">
          <a:blip r:embed="rId2"/>
          <a:srcRect l="19245" r="11055"/>
          <a:stretch/>
        </p:blipFill>
        <p:spPr>
          <a:xfrm>
            <a:off x="1" y="10"/>
            <a:ext cx="6373368" cy="6857990"/>
          </a:xfrm>
          <a:prstGeom prst="rect">
            <a:avLst/>
          </a:prstGeom>
        </p:spPr>
      </p:pic>
      <p:sp>
        <p:nvSpPr>
          <p:cNvPr id="2" name="Title 1">
            <a:extLst>
              <a:ext uri="{FF2B5EF4-FFF2-40B4-BE49-F238E27FC236}">
                <a16:creationId xmlns:a16="http://schemas.microsoft.com/office/drawing/2014/main" id="{0F05C5D2-1B1A-DB32-207A-BA5523B261A2}"/>
              </a:ext>
            </a:extLst>
          </p:cNvPr>
          <p:cNvSpPr>
            <a:spLocks noGrp="1"/>
          </p:cNvSpPr>
          <p:nvPr>
            <p:ph type="title"/>
          </p:nvPr>
        </p:nvSpPr>
        <p:spPr>
          <a:xfrm>
            <a:off x="7123015" y="603504"/>
            <a:ext cx="4361689" cy="1527048"/>
          </a:xfrm>
        </p:spPr>
        <p:txBody>
          <a:bodyPr anchor="b">
            <a:normAutofit/>
          </a:bodyPr>
          <a:lstStyle/>
          <a:p>
            <a:r>
              <a:rPr lang="en-US" dirty="0"/>
              <a:t>Understanding Followers</a:t>
            </a:r>
          </a:p>
        </p:txBody>
      </p:sp>
      <p:sp>
        <p:nvSpPr>
          <p:cNvPr id="14" name="Rectangle 1">
            <a:extLst>
              <a:ext uri="{FF2B5EF4-FFF2-40B4-BE49-F238E27FC236}">
                <a16:creationId xmlns:a16="http://schemas.microsoft.com/office/drawing/2014/main" id="{CE1B0742-853A-6333-1964-969A4D121557}"/>
              </a:ext>
            </a:extLst>
          </p:cNvPr>
          <p:cNvSpPr>
            <a:spLocks noGrp="1" noChangeArrowheads="1"/>
          </p:cNvSpPr>
          <p:nvPr>
            <p:ph idx="1"/>
          </p:nvPr>
        </p:nvSpPr>
        <p:spPr bwMode="auto">
          <a:xfrm>
            <a:off x="7855973" y="2635045"/>
            <a:ext cx="3628731" cy="1179872"/>
          </a:xfrm>
          <a:prstGeom prst="rect">
            <a:avLst/>
          </a:prstGeom>
          <a:solidFill>
            <a:schemeClr val="accent4">
              <a:lumMod val="20000"/>
              <a:lumOff val="80000"/>
            </a:schemeClr>
          </a:solidFill>
          <a:ln w="38100">
            <a:solidFill>
              <a:schemeClr val="accent5">
                <a:lumMod val="75000"/>
              </a:schemeClr>
            </a:solidFill>
            <a:miter lim="800000"/>
            <a:headEnd/>
            <a:tailEnd/>
          </a:ln>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lnSpc>
                <a:spcPct val="110000"/>
              </a:lnSpc>
              <a:spcBef>
                <a:spcPct val="0"/>
              </a:spcBef>
              <a:spcAft>
                <a:spcPts val="600"/>
              </a:spcAft>
              <a:buClrTx/>
              <a:buSzTx/>
              <a:buNone/>
              <a:tabLst/>
            </a:pPr>
            <a:r>
              <a:rPr kumimoji="0" lang="en-US" altLang="en-US" sz="1500" b="0" i="0" u="none" strike="noStrike" cap="none" normalizeH="0" baseline="0" dirty="0">
                <a:ln>
                  <a:noFill/>
                </a:ln>
                <a:effectLst/>
                <a:latin typeface="Arial" panose="020B0604020202020204" pitchFamily="34" charset="0"/>
              </a:rPr>
              <a:t>Leaders need to understand their followers' levels of engagement and motivations to lead and influence them effectively.</a:t>
            </a:r>
          </a:p>
          <a:p>
            <a:pPr marL="0" marR="0" lvl="0" indent="0" defTabSz="914400" rtl="0" eaLnBrk="0" fontAlgn="base" latinLnBrk="0" hangingPunct="0">
              <a:lnSpc>
                <a:spcPct val="110000"/>
              </a:lnSpc>
              <a:spcBef>
                <a:spcPct val="0"/>
              </a:spcBef>
              <a:spcAft>
                <a:spcPts val="600"/>
              </a:spcAft>
              <a:buClrTx/>
              <a:buSzTx/>
              <a:buNone/>
              <a:tabLst/>
            </a:pPr>
            <a:endParaRPr lang="en-US" altLang="en-US" sz="1500" b="1" dirty="0">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FontTx/>
              <a:buNone/>
              <a:tabLst/>
            </a:pPr>
            <a:endParaRPr kumimoji="0" lang="en-US" altLang="en-US" sz="1500" b="0" i="0" u="none" strike="noStrike" cap="none" normalizeH="0" baseline="0" dirty="0">
              <a:ln>
                <a:noFill/>
              </a:ln>
              <a:effectLst/>
              <a:latin typeface="Arial" panose="020B0604020202020204" pitchFamily="34" charset="0"/>
            </a:endParaRPr>
          </a:p>
        </p:txBody>
      </p:sp>
      <p:sp>
        <p:nvSpPr>
          <p:cNvPr id="5" name="Star: 5 Points 4">
            <a:extLst>
              <a:ext uri="{FF2B5EF4-FFF2-40B4-BE49-F238E27FC236}">
                <a16:creationId xmlns:a16="http://schemas.microsoft.com/office/drawing/2014/main" id="{51847923-5377-5819-0EB5-6C41075E8B46}"/>
              </a:ext>
            </a:extLst>
          </p:cNvPr>
          <p:cNvSpPr/>
          <p:nvPr/>
        </p:nvSpPr>
        <p:spPr>
          <a:xfrm>
            <a:off x="7123014" y="2890684"/>
            <a:ext cx="707923" cy="668593"/>
          </a:xfrm>
          <a:prstGeom prst="star5">
            <a:avLst/>
          </a:prstGeom>
          <a:solidFill>
            <a:schemeClr val="accent5">
              <a:lumMod val="60000"/>
              <a:lumOff val="40000"/>
            </a:schemeClr>
          </a:solid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702DBF5B-1376-6238-A993-39FE44B7E962}"/>
              </a:ext>
            </a:extLst>
          </p:cNvPr>
          <p:cNvSpPr/>
          <p:nvPr/>
        </p:nvSpPr>
        <p:spPr>
          <a:xfrm>
            <a:off x="7123014" y="4461731"/>
            <a:ext cx="707923" cy="668593"/>
          </a:xfrm>
          <a:prstGeom prst="star5">
            <a:avLst/>
          </a:prstGeom>
          <a:solidFill>
            <a:srgbClr val="BF95DF"/>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
            <a:extLst>
              <a:ext uri="{FF2B5EF4-FFF2-40B4-BE49-F238E27FC236}">
                <a16:creationId xmlns:a16="http://schemas.microsoft.com/office/drawing/2014/main" id="{1C94C7EB-3D89-F2A6-857A-94DEAD55161C}"/>
              </a:ext>
            </a:extLst>
          </p:cNvPr>
          <p:cNvSpPr txBox="1">
            <a:spLocks noChangeArrowheads="1"/>
          </p:cNvSpPr>
          <p:nvPr/>
        </p:nvSpPr>
        <p:spPr bwMode="auto">
          <a:xfrm>
            <a:off x="7855973" y="4319410"/>
            <a:ext cx="3628731" cy="1179872"/>
          </a:xfrm>
          <a:prstGeom prst="rect">
            <a:avLst/>
          </a:prstGeom>
          <a:solidFill>
            <a:srgbClr val="ECCAED"/>
          </a:solidFill>
          <a:ln w="38100">
            <a:solidFill>
              <a:schemeClr val="tx2">
                <a:lumMod val="90000"/>
                <a:lumOff val="10000"/>
              </a:schemeClr>
            </a:solidFill>
            <a:miter lim="800000"/>
            <a:headEnd/>
            <a:tailEnd/>
          </a:ln>
        </p:spPr>
        <p:txBody>
          <a:bodyPr vert="horz" lIns="91440" tIns="45720" rIns="91440" bIns="45720" numCol="1" rtlCol="0" anchorCtr="0" compatLnSpc="1">
            <a:prstTxWarp prst="textNoShape">
              <a:avLst/>
            </a:prstTxWarp>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10000"/>
              </a:lnSpc>
              <a:spcBef>
                <a:spcPct val="0"/>
              </a:spcBef>
              <a:spcAft>
                <a:spcPts val="600"/>
              </a:spcAft>
              <a:buFont typeface="Arial" panose="020B0604020202020204" pitchFamily="34" charset="0"/>
              <a:buNone/>
            </a:pPr>
            <a:endParaRPr lang="en-US" sz="600" dirty="0"/>
          </a:p>
          <a:p>
            <a:pPr marL="0" indent="0" eaLnBrk="0" fontAlgn="base" hangingPunct="0">
              <a:lnSpc>
                <a:spcPct val="110000"/>
              </a:lnSpc>
              <a:spcBef>
                <a:spcPct val="0"/>
              </a:spcBef>
              <a:spcAft>
                <a:spcPts val="600"/>
              </a:spcAft>
              <a:buFont typeface="Arial" panose="020B0604020202020204" pitchFamily="34" charset="0"/>
              <a:buNone/>
            </a:pPr>
            <a:r>
              <a:rPr lang="en-US" sz="1400" dirty="0"/>
              <a:t>Effective leadership involves directing followers and understanding and responding to their needs and behaviors.</a:t>
            </a:r>
            <a:endParaRPr lang="en-US" altLang="en-US" sz="1500" b="1" dirty="0">
              <a:latin typeface="Arial" panose="020B0604020202020204" pitchFamily="34" charset="0"/>
            </a:endParaRPr>
          </a:p>
          <a:p>
            <a:pPr marL="0" indent="0" eaLnBrk="0" fontAlgn="base" hangingPunct="0">
              <a:lnSpc>
                <a:spcPct val="110000"/>
              </a:lnSpc>
              <a:spcBef>
                <a:spcPct val="0"/>
              </a:spcBef>
              <a:spcAft>
                <a:spcPts val="600"/>
              </a:spcAft>
              <a:buFontTx/>
              <a:buNone/>
            </a:pPr>
            <a:endParaRPr lang="en-US" altLang="en-US" sz="1500" dirty="0">
              <a:latin typeface="Arial" panose="020B0604020202020204" pitchFamily="34" charset="0"/>
            </a:endParaRPr>
          </a:p>
        </p:txBody>
      </p:sp>
    </p:spTree>
    <p:extLst>
      <p:ext uri="{BB962C8B-B14F-4D97-AF65-F5344CB8AC3E}">
        <p14:creationId xmlns:p14="http://schemas.microsoft.com/office/powerpoint/2010/main" val="2667141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3E3C-F44D-3835-29CE-0F2C34F86626}"/>
              </a:ext>
            </a:extLst>
          </p:cNvPr>
          <p:cNvSpPr>
            <a:spLocks noGrp="1"/>
          </p:cNvSpPr>
          <p:nvPr>
            <p:ph type="title"/>
          </p:nvPr>
        </p:nvSpPr>
        <p:spPr/>
        <p:txBody>
          <a:bodyPr/>
          <a:lstStyle/>
          <a:p>
            <a:r>
              <a:rPr lang="en-US" dirty="0"/>
              <a:t>Leadership Awareness and Action Plan</a:t>
            </a:r>
          </a:p>
        </p:txBody>
      </p:sp>
      <p:sp>
        <p:nvSpPr>
          <p:cNvPr id="3" name="Content Placeholder 2">
            <a:extLst>
              <a:ext uri="{FF2B5EF4-FFF2-40B4-BE49-F238E27FC236}">
                <a16:creationId xmlns:a16="http://schemas.microsoft.com/office/drawing/2014/main" id="{267A74BC-5A5F-9CAD-95BC-C79688995F06}"/>
              </a:ext>
            </a:extLst>
          </p:cNvPr>
          <p:cNvSpPr>
            <a:spLocks noGrp="1"/>
          </p:cNvSpPr>
          <p:nvPr>
            <p:ph idx="1"/>
          </p:nvPr>
        </p:nvSpPr>
        <p:spPr>
          <a:xfrm>
            <a:off x="612648" y="1715532"/>
            <a:ext cx="8718166" cy="3028464"/>
          </a:xfrm>
          <a:ln>
            <a:noFill/>
          </a:ln>
        </p:spPr>
        <p:txBody>
          <a:bodyPr/>
          <a:lstStyle/>
          <a:p>
            <a:pPr marL="0" indent="0">
              <a:buNone/>
            </a:pPr>
            <a:r>
              <a:rPr lang="en-US" b="1" dirty="0">
                <a:solidFill>
                  <a:srgbClr val="C00000"/>
                </a:solidFill>
              </a:rPr>
              <a:t>Leadership Statement </a:t>
            </a:r>
          </a:p>
          <a:p>
            <a:pPr marL="0" indent="0">
              <a:buNone/>
            </a:pPr>
            <a:r>
              <a:rPr lang="en-US" sz="1800" kern="100" dirty="0">
                <a:effectLst/>
                <a:latin typeface="Times New Roman" panose="02020603050405020304" pitchFamily="18" charset="0"/>
                <a:ea typeface="Aptos" panose="020B0004020202020204" pitchFamily="34" charset="0"/>
                <a:cs typeface="Arial" panose="020B0604020202020204" pitchFamily="34" charset="0"/>
              </a:rPr>
              <a:t>Effective leadership varies based on the situation and the development level of the team members. Leading with a strong ethical framework where duty and principles guide decisions and actions.</a:t>
            </a:r>
          </a:p>
          <a:p>
            <a:pPr marL="0" indent="0">
              <a:buNone/>
            </a:pPr>
            <a:r>
              <a:rPr lang="en-US" sz="1800" kern="100" dirty="0">
                <a:effectLst/>
                <a:latin typeface="Times New Roman" panose="02020603050405020304" pitchFamily="18" charset="0"/>
                <a:ea typeface="Aptos" panose="020B0004020202020204" pitchFamily="34" charset="0"/>
                <a:cs typeface="Arial" panose="020B0604020202020204" pitchFamily="34" charset="0"/>
              </a:rPr>
              <a:t>I aim to create an environment where team members feel </a:t>
            </a:r>
            <a:r>
              <a:rPr lang="en-US" sz="1800" kern="100" dirty="0">
                <a:solidFill>
                  <a:srgbClr val="0070C0"/>
                </a:solidFill>
                <a:effectLst/>
                <a:latin typeface="Times New Roman" panose="02020603050405020304" pitchFamily="18" charset="0"/>
                <a:ea typeface="Aptos" panose="020B0004020202020204" pitchFamily="34" charset="0"/>
                <a:cs typeface="Arial" panose="020B0604020202020204" pitchFamily="34" charset="0"/>
              </a:rPr>
              <a:t>empowered</a:t>
            </a:r>
            <a:r>
              <a:rPr lang="en-US" sz="1800" kern="100" dirty="0">
                <a:effectLst/>
                <a:latin typeface="Times New Roman" panose="02020603050405020304" pitchFamily="18" charset="0"/>
                <a:ea typeface="Aptos" panose="020B0004020202020204" pitchFamily="34" charset="0"/>
                <a:cs typeface="Arial" panose="020B0604020202020204" pitchFamily="34" charset="0"/>
              </a:rPr>
              <a:t> to take initiative and are </a:t>
            </a:r>
            <a:r>
              <a:rPr lang="en-US" sz="1800" kern="100" dirty="0">
                <a:solidFill>
                  <a:srgbClr val="9F5FCF"/>
                </a:solidFill>
                <a:effectLst/>
                <a:latin typeface="Times New Roman" panose="02020603050405020304" pitchFamily="18" charset="0"/>
                <a:ea typeface="Aptos" panose="020B0004020202020204" pitchFamily="34" charset="0"/>
                <a:cs typeface="Arial" panose="020B0604020202020204" pitchFamily="34" charset="0"/>
              </a:rPr>
              <a:t>confident</a:t>
            </a:r>
            <a:r>
              <a:rPr lang="en-US" sz="1800" kern="100" dirty="0">
                <a:effectLst/>
                <a:latin typeface="Times New Roman" panose="02020603050405020304" pitchFamily="18" charset="0"/>
                <a:ea typeface="Aptos" panose="020B0004020202020204" pitchFamily="34" charset="0"/>
                <a:cs typeface="Arial" panose="020B0604020202020204" pitchFamily="34" charset="0"/>
              </a:rPr>
              <a:t> in their abilities. I intend to employ the leadership mindset of </a:t>
            </a:r>
            <a:r>
              <a:rPr lang="en-US" sz="1800" kern="100" dirty="0">
                <a:solidFill>
                  <a:srgbClr val="00B050"/>
                </a:solidFill>
                <a:effectLst/>
                <a:latin typeface="Times New Roman" panose="02020603050405020304" pitchFamily="18" charset="0"/>
                <a:ea typeface="Aptos" panose="020B0004020202020204" pitchFamily="34" charset="0"/>
                <a:cs typeface="Arial" panose="020B0604020202020204" pitchFamily="34" charset="0"/>
              </a:rPr>
              <a:t>assertiveness</a:t>
            </a:r>
            <a:r>
              <a:rPr lang="en-US" sz="1800" kern="100" dirty="0">
                <a:effectLst/>
                <a:latin typeface="Times New Roman" panose="02020603050405020304" pitchFamily="18" charset="0"/>
                <a:ea typeface="Aptos" panose="020B0004020202020204" pitchFamily="34" charset="0"/>
                <a:cs typeface="Arial" panose="020B0604020202020204" pitchFamily="34" charset="0"/>
              </a:rPr>
              <a:t>, ensuring clear communication and setting firm boundaries while being approachable and supportive.</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4" name="Flowchart: Connector 3">
            <a:extLst>
              <a:ext uri="{FF2B5EF4-FFF2-40B4-BE49-F238E27FC236}">
                <a16:creationId xmlns:a16="http://schemas.microsoft.com/office/drawing/2014/main" id="{935E76EC-EE17-A647-D359-F238A7197EAB}"/>
              </a:ext>
            </a:extLst>
          </p:cNvPr>
          <p:cNvSpPr/>
          <p:nvPr/>
        </p:nvSpPr>
        <p:spPr>
          <a:xfrm>
            <a:off x="8908025" y="4709362"/>
            <a:ext cx="1993490" cy="1737360"/>
          </a:xfrm>
          <a:prstGeom prst="flowChartConnector">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D1260761-5095-D013-A556-5BE404568373}"/>
              </a:ext>
            </a:extLst>
          </p:cNvPr>
          <p:cNvSpPr/>
          <p:nvPr/>
        </p:nvSpPr>
        <p:spPr>
          <a:xfrm>
            <a:off x="1073239" y="4743996"/>
            <a:ext cx="1993490" cy="1737360"/>
          </a:xfrm>
          <a:prstGeom prst="flowChartConnec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DBD501F5-C1BE-DEB3-E3DB-2F3EBBC5AA0B}"/>
              </a:ext>
            </a:extLst>
          </p:cNvPr>
          <p:cNvSpPr/>
          <p:nvPr/>
        </p:nvSpPr>
        <p:spPr>
          <a:xfrm>
            <a:off x="4990632" y="4743996"/>
            <a:ext cx="1993490" cy="1737360"/>
          </a:xfrm>
          <a:prstGeom prst="flowChartConnector">
            <a:avLst/>
          </a:prstGeom>
          <a:solidFill>
            <a:srgbClr val="9F5FC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FF7DAEF-0C41-038C-82DC-5BC8027D372F}"/>
              </a:ext>
            </a:extLst>
          </p:cNvPr>
          <p:cNvSpPr txBox="1"/>
          <p:nvPr/>
        </p:nvSpPr>
        <p:spPr>
          <a:xfrm>
            <a:off x="9015184" y="5280625"/>
            <a:ext cx="1804220" cy="523220"/>
          </a:xfrm>
          <a:prstGeom prst="rect">
            <a:avLst/>
          </a:prstGeom>
          <a:noFill/>
        </p:spPr>
        <p:txBody>
          <a:bodyPr wrap="square" rtlCol="0">
            <a:spAutoFit/>
          </a:bodyPr>
          <a:lstStyle/>
          <a:p>
            <a:pPr algn="ctr"/>
            <a:r>
              <a:rPr lang="en-US" sz="2800" dirty="0">
                <a:solidFill>
                  <a:schemeClr val="bg1"/>
                </a:solidFill>
              </a:rPr>
              <a:t>Assertive</a:t>
            </a:r>
          </a:p>
        </p:txBody>
      </p:sp>
      <p:sp>
        <p:nvSpPr>
          <p:cNvPr id="8" name="TextBox 7">
            <a:extLst>
              <a:ext uri="{FF2B5EF4-FFF2-40B4-BE49-F238E27FC236}">
                <a16:creationId xmlns:a16="http://schemas.microsoft.com/office/drawing/2014/main" id="{0C95C746-6315-9106-52C8-C49D373A670B}"/>
              </a:ext>
            </a:extLst>
          </p:cNvPr>
          <p:cNvSpPr txBox="1"/>
          <p:nvPr/>
        </p:nvSpPr>
        <p:spPr>
          <a:xfrm>
            <a:off x="5003156" y="5280625"/>
            <a:ext cx="1993491" cy="523220"/>
          </a:xfrm>
          <a:prstGeom prst="rect">
            <a:avLst/>
          </a:prstGeom>
          <a:noFill/>
        </p:spPr>
        <p:txBody>
          <a:bodyPr wrap="square" rtlCol="0">
            <a:spAutoFit/>
          </a:bodyPr>
          <a:lstStyle/>
          <a:p>
            <a:pPr algn="ctr"/>
            <a:r>
              <a:rPr lang="en-US" sz="2800" dirty="0">
                <a:solidFill>
                  <a:schemeClr val="bg1"/>
                </a:solidFill>
              </a:rPr>
              <a:t>Confident</a:t>
            </a:r>
          </a:p>
        </p:txBody>
      </p:sp>
      <p:sp>
        <p:nvSpPr>
          <p:cNvPr id="9" name="TextBox 8">
            <a:extLst>
              <a:ext uri="{FF2B5EF4-FFF2-40B4-BE49-F238E27FC236}">
                <a16:creationId xmlns:a16="http://schemas.microsoft.com/office/drawing/2014/main" id="{9907E782-11FA-7676-C170-0BB6A1F75C95}"/>
              </a:ext>
            </a:extLst>
          </p:cNvPr>
          <p:cNvSpPr txBox="1"/>
          <p:nvPr/>
        </p:nvSpPr>
        <p:spPr>
          <a:xfrm>
            <a:off x="1085762" y="5280625"/>
            <a:ext cx="1993491" cy="523220"/>
          </a:xfrm>
          <a:prstGeom prst="rect">
            <a:avLst/>
          </a:prstGeom>
          <a:noFill/>
        </p:spPr>
        <p:txBody>
          <a:bodyPr wrap="square" rtlCol="0">
            <a:spAutoFit/>
          </a:bodyPr>
          <a:lstStyle/>
          <a:p>
            <a:pPr algn="ctr"/>
            <a:r>
              <a:rPr lang="en-US" sz="2800" dirty="0">
                <a:solidFill>
                  <a:schemeClr val="bg1"/>
                </a:solidFill>
              </a:rPr>
              <a:t>Empower</a:t>
            </a:r>
          </a:p>
        </p:txBody>
      </p:sp>
      <p:sp>
        <p:nvSpPr>
          <p:cNvPr id="10" name="TextBox 9">
            <a:extLst>
              <a:ext uri="{FF2B5EF4-FFF2-40B4-BE49-F238E27FC236}">
                <a16:creationId xmlns:a16="http://schemas.microsoft.com/office/drawing/2014/main" id="{39E88956-8381-86AE-430E-DF396C3E76F4}"/>
              </a:ext>
            </a:extLst>
          </p:cNvPr>
          <p:cNvSpPr txBox="1"/>
          <p:nvPr/>
        </p:nvSpPr>
        <p:spPr>
          <a:xfrm>
            <a:off x="9212828" y="1504336"/>
            <a:ext cx="2635044" cy="2477601"/>
          </a:xfrm>
          <a:custGeom>
            <a:avLst/>
            <a:gdLst>
              <a:gd name="connsiteX0" fmla="*/ 0 w 2635044"/>
              <a:gd name="connsiteY0" fmla="*/ 0 h 2477601"/>
              <a:gd name="connsiteX1" fmla="*/ 2635044 w 2635044"/>
              <a:gd name="connsiteY1" fmla="*/ 0 h 2477601"/>
              <a:gd name="connsiteX2" fmla="*/ 2635044 w 2635044"/>
              <a:gd name="connsiteY2" fmla="*/ 2477601 h 2477601"/>
              <a:gd name="connsiteX3" fmla="*/ 0 w 2635044"/>
              <a:gd name="connsiteY3" fmla="*/ 2477601 h 2477601"/>
              <a:gd name="connsiteX4" fmla="*/ 0 w 2635044"/>
              <a:gd name="connsiteY4" fmla="*/ 0 h 247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044" h="2477601" extrusionOk="0">
                <a:moveTo>
                  <a:pt x="0" y="0"/>
                </a:moveTo>
                <a:cubicBezTo>
                  <a:pt x="1107370" y="143986"/>
                  <a:pt x="2143797" y="798"/>
                  <a:pt x="2635044" y="0"/>
                </a:cubicBezTo>
                <a:cubicBezTo>
                  <a:pt x="2621792" y="1222338"/>
                  <a:pt x="2634778" y="1337050"/>
                  <a:pt x="2635044" y="2477601"/>
                </a:cubicBezTo>
                <a:cubicBezTo>
                  <a:pt x="1939025" y="2574933"/>
                  <a:pt x="1141215" y="2496566"/>
                  <a:pt x="0" y="2477601"/>
                </a:cubicBezTo>
                <a:cubicBezTo>
                  <a:pt x="24460" y="2198712"/>
                  <a:pt x="78962" y="1121259"/>
                  <a:pt x="0" y="0"/>
                </a:cubicBezTo>
                <a:close/>
              </a:path>
            </a:pathLst>
          </a:custGeom>
          <a:noFill/>
          <a:ln w="57150">
            <a:solidFill>
              <a:srgbClr val="71DAFF"/>
            </a:solidFill>
            <a:extLst>
              <a:ext uri="{C807C97D-BFC1-408E-A445-0C87EB9F89A2}">
                <ask:lineSketchStyleProps xmlns:ask="http://schemas.microsoft.com/office/drawing/2018/sketchyshapes" sd="122944036">
                  <a:prstGeom prst="rect">
                    <a:avLst/>
                  </a:prstGeom>
                  <ask:type>
                    <ask:lineSketchCurved/>
                  </ask:type>
                </ask:lineSketchStyleProps>
              </a:ext>
            </a:extLst>
          </a:ln>
        </p:spPr>
        <p:txBody>
          <a:bodyPr wrap="square" rtlCol="0">
            <a:spAutoFit/>
          </a:bodyPr>
          <a:lstStyle/>
          <a:p>
            <a:r>
              <a:rPr lang="en-US" b="1" dirty="0">
                <a:solidFill>
                  <a:srgbClr val="7030A0"/>
                </a:solidFill>
              </a:rPr>
              <a:t>Vision</a:t>
            </a:r>
          </a:p>
          <a:p>
            <a:endParaRPr lang="en-US" sz="1050" b="1" dirty="0">
              <a:solidFill>
                <a:srgbClr val="7030A0"/>
              </a:solidFill>
            </a:endParaRPr>
          </a:p>
          <a:p>
            <a:r>
              <a:rPr lang="en-US" dirty="0">
                <a:latin typeface="Times New Roman" panose="02020603050405020304" pitchFamily="18" charset="0"/>
                <a:ea typeface="Aptos" panose="020B0004020202020204" pitchFamily="34" charset="0"/>
              </a:rPr>
              <a:t>B</a:t>
            </a:r>
            <a:r>
              <a:rPr lang="en-US" sz="1800" dirty="0">
                <a:effectLst/>
                <a:latin typeface="Times New Roman" panose="02020603050405020304" pitchFamily="18" charset="0"/>
                <a:ea typeface="Aptos" panose="020B0004020202020204" pitchFamily="34" charset="0"/>
              </a:rPr>
              <a:t>ecome a situational leader who inspires and motivates others to achieve their full potential based on the situation at hand through </a:t>
            </a:r>
            <a:r>
              <a:rPr lang="en-US" sz="1800" dirty="0">
                <a:solidFill>
                  <a:srgbClr val="FF6D6D"/>
                </a:solidFill>
                <a:effectLst/>
                <a:latin typeface="Times New Roman" panose="02020603050405020304" pitchFamily="18" charset="0"/>
                <a:ea typeface="Aptos" panose="020B0004020202020204" pitchFamily="34" charset="0"/>
              </a:rPr>
              <a:t>adaptability</a:t>
            </a:r>
            <a:r>
              <a:rPr lang="en-US" sz="1800" dirty="0">
                <a:effectLst/>
                <a:latin typeface="Times New Roman" panose="02020603050405020304" pitchFamily="18" charset="0"/>
                <a:ea typeface="Aptos" panose="020B0004020202020204" pitchFamily="34" charset="0"/>
              </a:rPr>
              <a:t>, </a:t>
            </a:r>
            <a:r>
              <a:rPr lang="en-US" sz="1800" dirty="0">
                <a:solidFill>
                  <a:srgbClr val="BF95DF"/>
                </a:solidFill>
                <a:effectLst/>
                <a:latin typeface="Times New Roman" panose="02020603050405020304" pitchFamily="18" charset="0"/>
                <a:ea typeface="Aptos" panose="020B0004020202020204" pitchFamily="34" charset="0"/>
              </a:rPr>
              <a:t>flexibility</a:t>
            </a:r>
            <a:r>
              <a:rPr lang="en-US" sz="1800" dirty="0">
                <a:effectLst/>
                <a:latin typeface="Times New Roman" panose="02020603050405020304" pitchFamily="18" charset="0"/>
                <a:ea typeface="Aptos" panose="020B0004020202020204" pitchFamily="34" charset="0"/>
              </a:rPr>
              <a:t>, and </a:t>
            </a:r>
            <a:r>
              <a:rPr lang="en-US" sz="1800" dirty="0">
                <a:solidFill>
                  <a:schemeClr val="accent6">
                    <a:lumMod val="75000"/>
                  </a:schemeClr>
                </a:solidFill>
                <a:effectLst/>
                <a:latin typeface="Times New Roman" panose="02020603050405020304" pitchFamily="18" charset="0"/>
                <a:ea typeface="Aptos" panose="020B0004020202020204" pitchFamily="34" charset="0"/>
              </a:rPr>
              <a:t>inspiration</a:t>
            </a:r>
            <a:r>
              <a:rPr lang="en-US" sz="1800" dirty="0">
                <a:effectLst/>
                <a:latin typeface="Times New Roman" panose="02020603050405020304" pitchFamily="18" charset="0"/>
                <a:ea typeface="Aptos" panose="020B0004020202020204" pitchFamily="34" charset="0"/>
              </a:rPr>
              <a:t>.</a:t>
            </a:r>
            <a:endParaRPr lang="en-US" dirty="0"/>
          </a:p>
        </p:txBody>
      </p:sp>
    </p:spTree>
    <p:extLst>
      <p:ext uri="{BB962C8B-B14F-4D97-AF65-F5344CB8AC3E}">
        <p14:creationId xmlns:p14="http://schemas.microsoft.com/office/powerpoint/2010/main" val="1274152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six levels of strategic thinking&#10;&#10;Description automatically generated">
            <a:extLst>
              <a:ext uri="{FF2B5EF4-FFF2-40B4-BE49-F238E27FC236}">
                <a16:creationId xmlns:a16="http://schemas.microsoft.com/office/drawing/2014/main" id="{C3B559A9-81A7-F7B1-8DFD-66C23B29F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2489" y="2288866"/>
            <a:ext cx="4899511" cy="4134772"/>
          </a:xfrm>
          <a:prstGeom prst="rect">
            <a:avLst/>
          </a:prstGeom>
        </p:spPr>
      </p:pic>
      <p:sp>
        <p:nvSpPr>
          <p:cNvPr id="2" name="Title 1">
            <a:extLst>
              <a:ext uri="{FF2B5EF4-FFF2-40B4-BE49-F238E27FC236}">
                <a16:creationId xmlns:a16="http://schemas.microsoft.com/office/drawing/2014/main" id="{9EAC9D97-284A-4833-FEF6-5E65519947BA}"/>
              </a:ext>
            </a:extLst>
          </p:cNvPr>
          <p:cNvSpPr>
            <a:spLocks noGrp="1"/>
          </p:cNvSpPr>
          <p:nvPr>
            <p:ph type="title"/>
          </p:nvPr>
        </p:nvSpPr>
        <p:spPr/>
        <p:txBody>
          <a:bodyPr/>
          <a:lstStyle/>
          <a:p>
            <a:r>
              <a:rPr lang="en-US" dirty="0"/>
              <a:t>Leadership Awareness and Action Plan </a:t>
            </a:r>
          </a:p>
        </p:txBody>
      </p:sp>
      <p:sp>
        <p:nvSpPr>
          <p:cNvPr id="3" name="Content Placeholder 2">
            <a:extLst>
              <a:ext uri="{FF2B5EF4-FFF2-40B4-BE49-F238E27FC236}">
                <a16:creationId xmlns:a16="http://schemas.microsoft.com/office/drawing/2014/main" id="{A1120A51-C326-3507-6E41-A4C8AD255C47}"/>
              </a:ext>
            </a:extLst>
          </p:cNvPr>
          <p:cNvSpPr>
            <a:spLocks noGrp="1"/>
          </p:cNvSpPr>
          <p:nvPr>
            <p:ph sz="half" idx="1"/>
          </p:nvPr>
        </p:nvSpPr>
        <p:spPr>
          <a:xfrm>
            <a:off x="612648" y="1376516"/>
            <a:ext cx="4286865" cy="3028336"/>
          </a:xfrm>
          <a:ln w="28575">
            <a:solidFill>
              <a:srgbClr val="FFA3A3"/>
            </a:solidFill>
          </a:ln>
        </p:spPr>
        <p:txBody>
          <a:bodyPr/>
          <a:lstStyle/>
          <a:p>
            <a:pPr marL="0" indent="0">
              <a:buNone/>
            </a:pPr>
            <a:r>
              <a:rPr lang="en-US" dirty="0">
                <a:solidFill>
                  <a:srgbClr val="00B050"/>
                </a:solidFill>
              </a:rPr>
              <a:t>Short-Term Goals – </a:t>
            </a:r>
            <a:r>
              <a:rPr lang="en-US" b="1" dirty="0">
                <a:solidFill>
                  <a:srgbClr val="00B050"/>
                </a:solidFill>
              </a:rPr>
              <a:t>Take initiative </a:t>
            </a:r>
          </a:p>
        </p:txBody>
      </p:sp>
      <p:sp>
        <p:nvSpPr>
          <p:cNvPr id="8" name="Content Placeholder 2">
            <a:extLst>
              <a:ext uri="{FF2B5EF4-FFF2-40B4-BE49-F238E27FC236}">
                <a16:creationId xmlns:a16="http://schemas.microsoft.com/office/drawing/2014/main" id="{F43D3C9C-454C-FDA6-6D6E-416A4F65A125}"/>
              </a:ext>
            </a:extLst>
          </p:cNvPr>
          <p:cNvSpPr txBox="1">
            <a:spLocks/>
          </p:cNvSpPr>
          <p:nvPr/>
        </p:nvSpPr>
        <p:spPr>
          <a:xfrm>
            <a:off x="7511844" y="1376517"/>
            <a:ext cx="4286865" cy="5240594"/>
          </a:xfrm>
          <a:prstGeom prst="rect">
            <a:avLst/>
          </a:prstGeom>
          <a:ln w="28575">
            <a:solidFill>
              <a:srgbClr val="C00000"/>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70C0"/>
                </a:solidFill>
              </a:rPr>
              <a:t>Long-Term </a:t>
            </a:r>
            <a:r>
              <a:rPr lang="en-US" dirty="0">
                <a:solidFill>
                  <a:srgbClr val="0070C0"/>
                </a:solidFill>
              </a:rPr>
              <a:t>Goal – </a:t>
            </a:r>
            <a:r>
              <a:rPr lang="en-US" b="1" dirty="0">
                <a:solidFill>
                  <a:srgbClr val="0070C0"/>
                </a:solidFill>
              </a:rPr>
              <a:t>Improve Strategic Thinking</a:t>
            </a:r>
          </a:p>
        </p:txBody>
      </p:sp>
      <p:pic>
        <p:nvPicPr>
          <p:cNvPr id="14" name="Content Placeholder 5" descr="A red figure walking in a line of people&#10;&#10;Description automatically generated">
            <a:extLst>
              <a:ext uri="{FF2B5EF4-FFF2-40B4-BE49-F238E27FC236}">
                <a16:creationId xmlns:a16="http://schemas.microsoft.com/office/drawing/2014/main" id="{CE648387-381F-AF91-AE3E-17E4E9920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032" y="2225828"/>
            <a:ext cx="3293807" cy="1864391"/>
          </a:xfrm>
          <a:prstGeom prst="rect">
            <a:avLst/>
          </a:prstGeom>
        </p:spPr>
      </p:pic>
      <p:sp>
        <p:nvSpPr>
          <p:cNvPr id="15" name="Content Placeholder 2">
            <a:extLst>
              <a:ext uri="{FF2B5EF4-FFF2-40B4-BE49-F238E27FC236}">
                <a16:creationId xmlns:a16="http://schemas.microsoft.com/office/drawing/2014/main" id="{22E62557-DB0C-20DD-1E33-DF1581FA3D11}"/>
              </a:ext>
            </a:extLst>
          </p:cNvPr>
          <p:cNvSpPr txBox="1">
            <a:spLocks/>
          </p:cNvSpPr>
          <p:nvPr/>
        </p:nvSpPr>
        <p:spPr>
          <a:xfrm>
            <a:off x="612648" y="4732983"/>
            <a:ext cx="6437082" cy="1474756"/>
          </a:xfrm>
          <a:prstGeom prst="rect">
            <a:avLst/>
          </a:prstGeom>
          <a:ln w="28575">
            <a:solidFill>
              <a:srgbClr val="71DAFF"/>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9F5FCF"/>
                </a:solidFill>
              </a:rPr>
              <a:t>Action Steps</a:t>
            </a:r>
          </a:p>
          <a:p>
            <a:pPr marL="342900" marR="0" lvl="0" indent="-342900">
              <a:lnSpc>
                <a:spcPct val="115000"/>
              </a:lnSpc>
              <a:spcBef>
                <a:spcPts val="0"/>
              </a:spcBef>
              <a:spcAft>
                <a:spcPts val="0"/>
              </a:spcAft>
              <a:buFont typeface="+mj-lt"/>
              <a:buAutoNum type="arabicPeriod"/>
            </a:pPr>
            <a:r>
              <a:rPr lang="en-US" sz="1800" kern="100" dirty="0">
                <a:effectLst/>
                <a:latin typeface="Times New Roman" panose="02020603050405020304" pitchFamily="18" charset="0"/>
                <a:ea typeface="Aptos" panose="020B0004020202020204" pitchFamily="34" charset="0"/>
                <a:cs typeface="Arial" panose="020B0604020202020204" pitchFamily="34" charset="0"/>
              </a:rPr>
              <a:t>Enroll in a Leadership Development Program.</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kern="100" dirty="0">
                <a:effectLst/>
                <a:latin typeface="Times New Roman" panose="02020603050405020304" pitchFamily="18" charset="0"/>
                <a:ea typeface="Aptos" panose="020B0004020202020204" pitchFamily="34" charset="0"/>
                <a:cs typeface="Arial" panose="020B0604020202020204" pitchFamily="34" charset="0"/>
              </a:rPr>
              <a:t>Attend a Strategic Leadership Workshop within the next year.</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800" kern="100" dirty="0">
                <a:effectLst/>
                <a:latin typeface="Times New Roman" panose="02020603050405020304" pitchFamily="18" charset="0"/>
                <a:ea typeface="Aptos" panose="020B0004020202020204" pitchFamily="34" charset="0"/>
                <a:cs typeface="Arial" panose="020B0604020202020204" pitchFamily="34" charset="0"/>
              </a:rPr>
              <a:t>Mentor a Junior Team Member within the next few months.</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
        <p:nvSpPr>
          <p:cNvPr id="16" name="TextBox 15">
            <a:extLst>
              <a:ext uri="{FF2B5EF4-FFF2-40B4-BE49-F238E27FC236}">
                <a16:creationId xmlns:a16="http://schemas.microsoft.com/office/drawing/2014/main" id="{6237BCBE-FE3F-BE0B-A7DA-750A9BC0DB22}"/>
              </a:ext>
            </a:extLst>
          </p:cNvPr>
          <p:cNvSpPr txBox="1"/>
          <p:nvPr/>
        </p:nvSpPr>
        <p:spPr>
          <a:xfrm>
            <a:off x="5090650" y="1879728"/>
            <a:ext cx="2190137" cy="2308324"/>
          </a:xfrm>
          <a:custGeom>
            <a:avLst/>
            <a:gdLst>
              <a:gd name="connsiteX0" fmla="*/ 0 w 2190137"/>
              <a:gd name="connsiteY0" fmla="*/ 0 h 2308324"/>
              <a:gd name="connsiteX1" fmla="*/ 2190137 w 2190137"/>
              <a:gd name="connsiteY1" fmla="*/ 0 h 2308324"/>
              <a:gd name="connsiteX2" fmla="*/ 2190137 w 2190137"/>
              <a:gd name="connsiteY2" fmla="*/ 2308324 h 2308324"/>
              <a:gd name="connsiteX3" fmla="*/ 0 w 2190137"/>
              <a:gd name="connsiteY3" fmla="*/ 2308324 h 2308324"/>
              <a:gd name="connsiteX4" fmla="*/ 0 w 2190137"/>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137" h="2308324" extrusionOk="0">
                <a:moveTo>
                  <a:pt x="0" y="0"/>
                </a:moveTo>
                <a:cubicBezTo>
                  <a:pt x="656689" y="129401"/>
                  <a:pt x="1178374" y="117152"/>
                  <a:pt x="2190137" y="0"/>
                </a:cubicBezTo>
                <a:cubicBezTo>
                  <a:pt x="2111920" y="1003359"/>
                  <a:pt x="2335246" y="1787816"/>
                  <a:pt x="2190137" y="2308324"/>
                </a:cubicBezTo>
                <a:cubicBezTo>
                  <a:pt x="1729667" y="2274510"/>
                  <a:pt x="701450" y="2351796"/>
                  <a:pt x="0" y="2308324"/>
                </a:cubicBezTo>
                <a:cubicBezTo>
                  <a:pt x="-36121" y="1915960"/>
                  <a:pt x="-38111" y="985596"/>
                  <a:pt x="0" y="0"/>
                </a:cubicBezTo>
                <a:close/>
              </a:path>
            </a:pathLst>
          </a:custGeom>
          <a:noFill/>
          <a:ln w="38100">
            <a:solidFill>
              <a:srgbClr val="9F5FCF"/>
            </a:solidFill>
            <a:extLst>
              <a:ext uri="{C807C97D-BFC1-408E-A445-0C87EB9F89A2}">
                <ask:lineSketchStyleProps xmlns:ask="http://schemas.microsoft.com/office/drawing/2018/sketchyshapes" sd="1864389246">
                  <a:prstGeom prst="rect">
                    <a:avLst/>
                  </a:prstGeom>
                  <ask:type>
                    <ask:lineSketchCurved/>
                  </ask:type>
                </ask:lineSketchStyleProps>
              </a:ext>
            </a:extLst>
          </a:ln>
        </p:spPr>
        <p:txBody>
          <a:bodyPr wrap="square" rtlCol="0">
            <a:spAutoFit/>
          </a:bodyPr>
          <a:lstStyle/>
          <a:p>
            <a:endParaRPr lang="en-US" dirty="0">
              <a:solidFill>
                <a:srgbClr val="FFC000"/>
              </a:solidFill>
            </a:endParaRPr>
          </a:p>
          <a:p>
            <a:r>
              <a:rPr lang="en-US" dirty="0">
                <a:solidFill>
                  <a:srgbClr val="FFC000"/>
                </a:solidFill>
              </a:rPr>
              <a:t>Evaluation Method</a:t>
            </a:r>
          </a:p>
          <a:p>
            <a:pPr marL="285750" indent="-285750">
              <a:buFont typeface="Arial" panose="020B0604020202020204" pitchFamily="34" charset="0"/>
              <a:buChar char="•"/>
            </a:pPr>
            <a:r>
              <a:rPr lang="en-US" dirty="0">
                <a:latin typeface="Times New Roman" panose="02020603050405020304" pitchFamily="18" charset="0"/>
                <a:ea typeface="Aptos" panose="020B0004020202020204" pitchFamily="34" charset="0"/>
              </a:rPr>
              <a:t>S</a:t>
            </a:r>
            <a:r>
              <a:rPr lang="en-US" sz="1800" dirty="0">
                <a:effectLst/>
                <a:latin typeface="Times New Roman" panose="02020603050405020304" pitchFamily="18" charset="0"/>
                <a:ea typeface="Aptos" panose="020B0004020202020204" pitchFamily="34" charset="0"/>
              </a:rPr>
              <a:t>elf-assessments.</a:t>
            </a:r>
          </a:p>
          <a:p>
            <a:pPr marL="285750" indent="-285750">
              <a:buFont typeface="Arial" panose="020B0604020202020204" pitchFamily="34" charset="0"/>
              <a:buChar char="•"/>
            </a:pPr>
            <a:r>
              <a:rPr lang="en-US" sz="1800" dirty="0">
                <a:effectLst/>
                <a:latin typeface="Times New Roman" panose="02020603050405020304" pitchFamily="18" charset="0"/>
                <a:ea typeface="Aptos" panose="020B0004020202020204" pitchFamily="34" charset="0"/>
              </a:rPr>
              <a:t>Peer and Mentor Feedback.</a:t>
            </a:r>
          </a:p>
          <a:p>
            <a:pPr marL="285750" indent="-285750">
              <a:buFont typeface="Arial" panose="020B0604020202020204" pitchFamily="34" charset="0"/>
              <a:buChar char="•"/>
            </a:pPr>
            <a:r>
              <a:rPr lang="en-US" dirty="0">
                <a:latin typeface="Times New Roman" panose="02020603050405020304" pitchFamily="18" charset="0"/>
                <a:ea typeface="Aptos" panose="020B0004020202020204" pitchFamily="34" charset="0"/>
              </a:rPr>
              <a:t>P</a:t>
            </a:r>
            <a:r>
              <a:rPr lang="en-US" sz="1800" dirty="0">
                <a:effectLst/>
                <a:latin typeface="Times New Roman" panose="02020603050405020304" pitchFamily="18" charset="0"/>
                <a:ea typeface="Aptos" panose="020B0004020202020204" pitchFamily="34" charset="0"/>
              </a:rPr>
              <a:t>erformance metrics</a:t>
            </a:r>
            <a:endParaRPr lang="en-US" dirty="0"/>
          </a:p>
          <a:p>
            <a:endParaRPr lang="en-US" dirty="0"/>
          </a:p>
        </p:txBody>
      </p:sp>
    </p:spTree>
    <p:extLst>
      <p:ext uri="{BB962C8B-B14F-4D97-AF65-F5344CB8AC3E}">
        <p14:creationId xmlns:p14="http://schemas.microsoft.com/office/powerpoint/2010/main" val="2371478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B92398-4148-7931-AF08-2EA8FFBB416D}"/>
              </a:ext>
            </a:extLst>
          </p:cNvPr>
          <p:cNvSpPr/>
          <p:nvPr/>
        </p:nvSpPr>
        <p:spPr>
          <a:xfrm>
            <a:off x="2" y="-24274"/>
            <a:ext cx="12191998" cy="6906547"/>
          </a:xfrm>
          <a:prstGeom prst="rect">
            <a:avLst/>
          </a:prstGeom>
          <a:solidFill>
            <a:srgbClr val="FEE4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082DE7EA-CEDA-FFF4-2A52-CA171A3430E0}"/>
              </a:ext>
            </a:extLst>
          </p:cNvPr>
          <p:cNvSpPr>
            <a:spLocks noGrp="1"/>
          </p:cNvSpPr>
          <p:nvPr>
            <p:ph type="title"/>
          </p:nvPr>
        </p:nvSpPr>
        <p:spPr/>
        <p:txBody>
          <a:bodyPr/>
          <a:lstStyle/>
          <a:p>
            <a:r>
              <a:rPr lang="en-US" dirty="0"/>
              <a:t>References</a:t>
            </a:r>
          </a:p>
        </p:txBody>
      </p:sp>
      <p:sp>
        <p:nvSpPr>
          <p:cNvPr id="4" name="TextBox 3">
            <a:extLst>
              <a:ext uri="{FF2B5EF4-FFF2-40B4-BE49-F238E27FC236}">
                <a16:creationId xmlns:a16="http://schemas.microsoft.com/office/drawing/2014/main" id="{0E07B3EF-C924-0767-D86B-AD542D56C057}"/>
              </a:ext>
            </a:extLst>
          </p:cNvPr>
          <p:cNvSpPr txBox="1"/>
          <p:nvPr/>
        </p:nvSpPr>
        <p:spPr>
          <a:xfrm>
            <a:off x="1032387" y="1561158"/>
            <a:ext cx="10127226" cy="5909310"/>
          </a:xfrm>
          <a:prstGeom prst="rect">
            <a:avLst/>
          </a:prstGeom>
          <a:noFill/>
        </p:spPr>
        <p:txBody>
          <a:bodyPr wrap="square" rtlCol="0">
            <a:spAutoFit/>
          </a:bodyPr>
          <a:lstStyle/>
          <a:p>
            <a:r>
              <a:rPr lang="en-US" dirty="0">
                <a:solidFill>
                  <a:schemeClr val="tx1"/>
                </a:solidFill>
              </a:rPr>
              <a:t>Anderson, R. M. (2023). </a:t>
            </a:r>
            <a:r>
              <a:rPr lang="en-US" i="1" dirty="0">
                <a:solidFill>
                  <a:schemeClr val="tx1"/>
                </a:solidFill>
              </a:rPr>
              <a:t>Leadership mindset 2.0: The psychology and neuroscience of reaching your full potential. </a:t>
            </a:r>
          </a:p>
          <a:p>
            <a:endParaRPr lang="en-US" i="1" dirty="0"/>
          </a:p>
          <a:p>
            <a:r>
              <a:rPr lang="en-US" dirty="0" err="1">
                <a:solidFill>
                  <a:schemeClr val="tx1"/>
                </a:solidFill>
              </a:rPr>
              <a:t>DiSC</a:t>
            </a:r>
            <a:r>
              <a:rPr lang="en-US" dirty="0">
                <a:solidFill>
                  <a:schemeClr val="tx1"/>
                </a:solidFill>
              </a:rPr>
              <a:t> Profiles.com. (no date). </a:t>
            </a:r>
            <a:r>
              <a:rPr lang="en-US" i="1" dirty="0">
                <a:solidFill>
                  <a:schemeClr val="tx1"/>
                </a:solidFill>
              </a:rPr>
              <a:t>What is the </a:t>
            </a:r>
            <a:r>
              <a:rPr lang="en-US" i="1" dirty="0" err="1">
                <a:solidFill>
                  <a:schemeClr val="tx1"/>
                </a:solidFill>
              </a:rPr>
              <a:t>DiSC</a:t>
            </a:r>
            <a:r>
              <a:rPr lang="en-US" i="1" dirty="0">
                <a:solidFill>
                  <a:schemeClr val="tx1"/>
                </a:solidFill>
              </a:rPr>
              <a:t> SC type? </a:t>
            </a:r>
            <a:r>
              <a:rPr lang="en-US" dirty="0">
                <a:solidFill>
                  <a:schemeClr val="tx1"/>
                </a:solidFill>
              </a:rPr>
              <a:t>Retrieved from https://www.discprofiles.com/disc-sc-type/</a:t>
            </a:r>
          </a:p>
          <a:p>
            <a:endParaRPr lang="en-US" dirty="0"/>
          </a:p>
          <a:p>
            <a:r>
              <a:rPr lang="en-US" dirty="0"/>
              <a:t>Heifetz, R., &amp; </a:t>
            </a:r>
            <a:r>
              <a:rPr lang="en-US" dirty="0" err="1"/>
              <a:t>Linsky</a:t>
            </a:r>
            <a:r>
              <a:rPr lang="en-US" dirty="0"/>
              <a:t>, M. (2002). </a:t>
            </a:r>
            <a:r>
              <a:rPr lang="en-US" i="1" dirty="0"/>
              <a:t>A survival guide for leaders.</a:t>
            </a:r>
            <a:r>
              <a:rPr lang="en-US" dirty="0"/>
              <a:t> Harvard Business Review, 80(6), 65-74.</a:t>
            </a:r>
          </a:p>
          <a:p>
            <a:endParaRPr lang="en-US" dirty="0"/>
          </a:p>
          <a:p>
            <a:r>
              <a:rPr lang="en-US" dirty="0"/>
              <a:t>Indeed Editorial Team. (2013). </a:t>
            </a:r>
            <a:r>
              <a:rPr lang="en-US" i="1" dirty="0"/>
              <a:t>What is situational leadership? </a:t>
            </a:r>
            <a:r>
              <a:rPr lang="en-US" dirty="0"/>
              <a:t>(4 styles and examples). Indeed.com</a:t>
            </a:r>
          </a:p>
          <a:p>
            <a:endParaRPr lang="en-US" dirty="0"/>
          </a:p>
          <a:p>
            <a:r>
              <a:rPr lang="en-US" dirty="0"/>
              <a:t>Kellerman, B. (2007). What every leader needs to know about followers. </a:t>
            </a:r>
            <a:r>
              <a:rPr lang="en-US" i="1" dirty="0"/>
              <a:t>Harvard Business Review</a:t>
            </a:r>
            <a:r>
              <a:rPr lang="en-US" dirty="0"/>
              <a:t>, 85(12), 84-91.</a:t>
            </a:r>
          </a:p>
          <a:p>
            <a:endParaRPr lang="en-US" dirty="0"/>
          </a:p>
          <a:p>
            <a:r>
              <a:rPr lang="en-US" dirty="0" err="1"/>
              <a:t>KnowledgeCity</a:t>
            </a:r>
            <a:r>
              <a:rPr lang="en-US" dirty="0"/>
              <a:t>. (2023, July 8). </a:t>
            </a:r>
            <a:r>
              <a:rPr lang="en-US" i="1" dirty="0"/>
              <a:t>A guide to having difficult conversations with employees</a:t>
            </a:r>
            <a:r>
              <a:rPr lang="en-US" dirty="0"/>
              <a:t>. Retrieved from </a:t>
            </a:r>
            <a:r>
              <a:rPr lang="en-US" dirty="0">
                <a:hlinkClick r:id="rId3"/>
              </a:rPr>
              <a:t>https://www.knowledgecity.com/blog/a-guide-to-having-difficult-conversations-with-employees/</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426637676"/>
      </p:ext>
    </p:extLst>
  </p:cSld>
  <p:clrMapOvr>
    <a:masterClrMapping/>
  </p:clrMapOvr>
  <mc:AlternateContent xmlns:mc="http://schemas.openxmlformats.org/markup-compatibility/2006" xmlns:p14="http://schemas.microsoft.com/office/powerpoint/2010/main">
    <mc:Choice Requires="p14">
      <p:transition spd="slow" p14:dur="2000" advTm="13651"/>
    </mc:Choice>
    <mc:Fallback xmlns="">
      <p:transition spd="slow" advTm="1365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B92398-4148-7931-AF08-2EA8FFBB416D}"/>
              </a:ext>
            </a:extLst>
          </p:cNvPr>
          <p:cNvSpPr/>
          <p:nvPr/>
        </p:nvSpPr>
        <p:spPr>
          <a:xfrm>
            <a:off x="2" y="-24274"/>
            <a:ext cx="12191998" cy="6906547"/>
          </a:xfrm>
          <a:prstGeom prst="rect">
            <a:avLst/>
          </a:prstGeom>
          <a:solidFill>
            <a:srgbClr val="FEE4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082DE7EA-CEDA-FFF4-2A52-CA171A3430E0}"/>
              </a:ext>
            </a:extLst>
          </p:cNvPr>
          <p:cNvSpPr>
            <a:spLocks noGrp="1"/>
          </p:cNvSpPr>
          <p:nvPr>
            <p:ph type="title"/>
          </p:nvPr>
        </p:nvSpPr>
        <p:spPr/>
        <p:txBody>
          <a:bodyPr/>
          <a:lstStyle/>
          <a:p>
            <a:r>
              <a:rPr lang="en-US" dirty="0"/>
              <a:t>References Con.</a:t>
            </a:r>
          </a:p>
        </p:txBody>
      </p:sp>
      <p:sp>
        <p:nvSpPr>
          <p:cNvPr id="4" name="TextBox 3">
            <a:extLst>
              <a:ext uri="{FF2B5EF4-FFF2-40B4-BE49-F238E27FC236}">
                <a16:creationId xmlns:a16="http://schemas.microsoft.com/office/drawing/2014/main" id="{0E07B3EF-C924-0767-D86B-AD542D56C057}"/>
              </a:ext>
            </a:extLst>
          </p:cNvPr>
          <p:cNvSpPr txBox="1"/>
          <p:nvPr/>
        </p:nvSpPr>
        <p:spPr>
          <a:xfrm>
            <a:off x="1032387" y="1561158"/>
            <a:ext cx="10127226" cy="3416320"/>
          </a:xfrm>
          <a:prstGeom prst="rect">
            <a:avLst/>
          </a:prstGeom>
          <a:noFill/>
        </p:spPr>
        <p:txBody>
          <a:bodyPr wrap="square" rtlCol="0">
            <a:spAutoFit/>
          </a:bodyPr>
          <a:lstStyle/>
          <a:p>
            <a:r>
              <a:rPr lang="en-US" dirty="0">
                <a:solidFill>
                  <a:schemeClr val="tx1"/>
                </a:solidFill>
              </a:rPr>
              <a:t>Northouse (2012). </a:t>
            </a:r>
            <a:r>
              <a:rPr lang="en-US" i="1" dirty="0">
                <a:solidFill>
                  <a:schemeClr val="tx1"/>
                </a:solidFill>
              </a:rPr>
              <a:t>Leadership Theory and Practice. SAGE Publications</a:t>
            </a:r>
            <a:r>
              <a:rPr lang="en-US" dirty="0">
                <a:solidFill>
                  <a:schemeClr val="tx1"/>
                </a:solidFill>
              </a:rPr>
              <a:t>, Inc. Sixth Edition.</a:t>
            </a:r>
            <a:endParaRPr lang="en-US" dirty="0"/>
          </a:p>
          <a:p>
            <a:endParaRPr lang="en-US" dirty="0"/>
          </a:p>
          <a:p>
            <a:r>
              <a:rPr lang="en-US" dirty="0"/>
              <a:t>Northouse, P. G. (2021). </a:t>
            </a:r>
            <a:r>
              <a:rPr lang="en-US" i="1" dirty="0"/>
              <a:t>Leadership: Theory and Practice (6th ed.). </a:t>
            </a:r>
            <a:r>
              <a:rPr lang="en-US" dirty="0"/>
              <a:t>Sage Publications</a:t>
            </a:r>
          </a:p>
          <a:p>
            <a:endParaRPr lang="en-US" dirty="0"/>
          </a:p>
          <a:p>
            <a:r>
              <a:rPr lang="en-US" dirty="0"/>
              <a:t>Penn State University. (2022, April 18). </a:t>
            </a:r>
            <a:r>
              <a:rPr lang="en-US" i="1" dirty="0"/>
              <a:t>Inclusive leadership: The first steps to diversity. </a:t>
            </a:r>
            <a:r>
              <a:rPr lang="en-US" dirty="0"/>
              <a:t>Retrieved from https://sites.psu.edu/leadership/2022/04/18/inclusive-leadership-the-first-steps-to-diversity/</a:t>
            </a:r>
          </a:p>
          <a:p>
            <a:endParaRPr lang="en-US" dirty="0"/>
          </a:p>
          <a:p>
            <a:r>
              <a:rPr lang="en-US" dirty="0" err="1"/>
              <a:t>Waresmith</a:t>
            </a:r>
            <a:r>
              <a:rPr lang="en-US" dirty="0"/>
              <a:t>, T. (2021). </a:t>
            </a:r>
            <a:r>
              <a:rPr lang="en-US" i="1" dirty="0"/>
              <a:t>3 steps to move from tactical to strategic</a:t>
            </a:r>
            <a:r>
              <a:rPr lang="en-US" dirty="0"/>
              <a:t>. LinkedIn. https://www.linkedin.com/pulse/3-steps-move-from-tactical-strategic-tess-waresmith-she-her-/</a:t>
            </a:r>
          </a:p>
          <a:p>
            <a:endParaRPr lang="en-US" dirty="0"/>
          </a:p>
        </p:txBody>
      </p:sp>
    </p:spTree>
    <p:extLst>
      <p:ext uri="{BB962C8B-B14F-4D97-AF65-F5344CB8AC3E}">
        <p14:creationId xmlns:p14="http://schemas.microsoft.com/office/powerpoint/2010/main" val="2178899725"/>
      </p:ext>
    </p:extLst>
  </p:cSld>
  <p:clrMapOvr>
    <a:masterClrMapping/>
  </p:clrMapOvr>
  <mc:AlternateContent xmlns:mc="http://schemas.openxmlformats.org/markup-compatibility/2006" xmlns:p14="http://schemas.microsoft.com/office/powerpoint/2010/main">
    <mc:Choice Requires="p14">
      <p:transition spd="slow" p14:dur="2000" advTm="13651"/>
    </mc:Choice>
    <mc:Fallback xmlns="">
      <p:transition spd="slow" advTm="1365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C3B70-3A11-4B97-E824-D897061DC6B3}"/>
              </a:ext>
            </a:extLst>
          </p:cNvPr>
          <p:cNvSpPr>
            <a:spLocks noGrp="1"/>
          </p:cNvSpPr>
          <p:nvPr>
            <p:ph type="title"/>
          </p:nvPr>
        </p:nvSpPr>
        <p:spPr>
          <a:xfrm>
            <a:off x="614681" y="603504"/>
            <a:ext cx="4517758" cy="1527048"/>
          </a:xfrm>
        </p:spPr>
        <p:txBody>
          <a:bodyPr anchor="b">
            <a:normAutofit/>
          </a:bodyPr>
          <a:lstStyle/>
          <a:p>
            <a:r>
              <a:rPr lang="en-US" sz="3300" dirty="0"/>
              <a:t>Leadership Mindset Scorecard</a:t>
            </a:r>
          </a:p>
        </p:txBody>
      </p:sp>
      <p:pic>
        <p:nvPicPr>
          <p:cNvPr id="6" name="Picture 5" descr="Arrows pointing up graphic">
            <a:extLst>
              <a:ext uri="{FF2B5EF4-FFF2-40B4-BE49-F238E27FC236}">
                <a16:creationId xmlns:a16="http://schemas.microsoft.com/office/drawing/2014/main" id="{7F62ECAE-DBC2-B4AD-EBCD-BCDE608AADE7}"/>
              </a:ext>
            </a:extLst>
          </p:cNvPr>
          <p:cNvPicPr>
            <a:picLocks noChangeAspect="1"/>
          </p:cNvPicPr>
          <p:nvPr/>
        </p:nvPicPr>
        <p:blipFill rotWithShape="1">
          <a:blip r:embed="rId3">
            <a:extLst>
              <a:ext uri="{28A0092B-C50C-407E-A947-70E740481C1C}">
                <a14:useLocalDpi xmlns:a14="http://schemas.microsoft.com/office/drawing/2010/main" val="0"/>
              </a:ext>
            </a:extLst>
          </a:blip>
          <a:srcRect t="5275" r="2" b="2543"/>
          <a:stretch/>
        </p:blipFill>
        <p:spPr>
          <a:xfrm>
            <a:off x="5899354" y="10"/>
            <a:ext cx="6292645" cy="6857990"/>
          </a:xfrm>
          <a:prstGeom prst="rect">
            <a:avLst/>
          </a:prstGeom>
        </p:spPr>
      </p:pic>
      <p:graphicFrame>
        <p:nvGraphicFramePr>
          <p:cNvPr id="5" name="Content Placeholder 2">
            <a:extLst>
              <a:ext uri="{FF2B5EF4-FFF2-40B4-BE49-F238E27FC236}">
                <a16:creationId xmlns:a16="http://schemas.microsoft.com/office/drawing/2014/main" id="{1609B548-CAD0-FE76-CC3A-DF859E4378BC}"/>
              </a:ext>
            </a:extLst>
          </p:cNvPr>
          <p:cNvGraphicFramePr>
            <a:graphicFrameLocks noGrp="1"/>
          </p:cNvGraphicFramePr>
          <p:nvPr>
            <p:ph idx="1"/>
            <p:extLst>
              <p:ext uri="{D42A27DB-BD31-4B8C-83A1-F6EECF244321}">
                <p14:modId xmlns:p14="http://schemas.microsoft.com/office/powerpoint/2010/main" val="126269121"/>
              </p:ext>
            </p:extLst>
          </p:nvPr>
        </p:nvGraphicFramePr>
        <p:xfrm>
          <a:off x="614680" y="2212848"/>
          <a:ext cx="4439101" cy="41224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09965451"/>
      </p:ext>
    </p:extLst>
  </p:cSld>
  <p:clrMapOvr>
    <a:masterClrMapping/>
  </p:clrMapOvr>
  <mc:AlternateContent xmlns:mc="http://schemas.openxmlformats.org/markup-compatibility/2006" xmlns:p14="http://schemas.microsoft.com/office/powerpoint/2010/main">
    <mc:Choice Requires="p14">
      <p:transition spd="slow" p14:dur="2000" advTm="29979"/>
    </mc:Choice>
    <mc:Fallback xmlns="">
      <p:transition spd="slow" advTm="2997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5A14613-C96C-F5FD-0593-24D7C0DA4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B4EABD-FA19-56FC-BCC0-18FAF7D7E492}"/>
              </a:ext>
            </a:extLst>
          </p:cNvPr>
          <p:cNvSpPr/>
          <p:nvPr/>
        </p:nvSpPr>
        <p:spPr>
          <a:xfrm>
            <a:off x="7551175" y="120445"/>
            <a:ext cx="4353898" cy="6617110"/>
          </a:xfrm>
          <a:prstGeom prst="rect">
            <a:avLst/>
          </a:prstGeom>
          <a:solidFill>
            <a:srgbClr val="FEE4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29F17-B4D4-0030-A65D-20AD3DB73F09}"/>
              </a:ext>
            </a:extLst>
          </p:cNvPr>
          <p:cNvSpPr>
            <a:spLocks noGrp="1"/>
          </p:cNvSpPr>
          <p:nvPr>
            <p:ph type="title"/>
          </p:nvPr>
        </p:nvSpPr>
        <p:spPr>
          <a:xfrm>
            <a:off x="619759" y="603504"/>
            <a:ext cx="5761376" cy="959825"/>
          </a:xfrm>
        </p:spPr>
        <p:txBody>
          <a:bodyPr vert="horz" lIns="91440" tIns="45720" rIns="91440" bIns="45720" rtlCol="0" anchor="b">
            <a:normAutofit/>
          </a:bodyPr>
          <a:lstStyle/>
          <a:p>
            <a:r>
              <a:rPr lang="en-US" b="1" kern="1200" dirty="0" err="1">
                <a:solidFill>
                  <a:schemeClr val="tx1"/>
                </a:solidFill>
                <a:latin typeface="+mj-lt"/>
                <a:ea typeface="+mj-ea"/>
                <a:cs typeface="+mj-cs"/>
              </a:rPr>
              <a:t>DiSC</a:t>
            </a:r>
            <a:r>
              <a:rPr lang="en-US" b="1" kern="1200" dirty="0">
                <a:solidFill>
                  <a:schemeClr val="tx1"/>
                </a:solidFill>
                <a:latin typeface="+mj-lt"/>
                <a:ea typeface="+mj-ea"/>
                <a:cs typeface="+mj-cs"/>
              </a:rPr>
              <a:t> Assessment Profile</a:t>
            </a:r>
          </a:p>
        </p:txBody>
      </p:sp>
      <p:sp>
        <p:nvSpPr>
          <p:cNvPr id="12" name="Content Placeholder 11">
            <a:extLst>
              <a:ext uri="{FF2B5EF4-FFF2-40B4-BE49-F238E27FC236}">
                <a16:creationId xmlns:a16="http://schemas.microsoft.com/office/drawing/2014/main" id="{7BFBA5F1-F924-0F36-8D2C-24B6794382AE}"/>
              </a:ext>
            </a:extLst>
          </p:cNvPr>
          <p:cNvSpPr>
            <a:spLocks noGrp="1"/>
          </p:cNvSpPr>
          <p:nvPr>
            <p:ph sz="half" idx="1"/>
          </p:nvPr>
        </p:nvSpPr>
        <p:spPr>
          <a:xfrm>
            <a:off x="619759" y="1876872"/>
            <a:ext cx="6931416" cy="4667584"/>
          </a:xfrm>
        </p:spPr>
        <p:txBody>
          <a:bodyPr vert="horz" lIns="91440" tIns="45720" rIns="91440" bIns="45720" rtlCol="0">
            <a:normAutofit fontScale="70000" lnSpcReduction="20000"/>
          </a:bodyPr>
          <a:lstStyle/>
          <a:p>
            <a:pPr marL="0" indent="0" algn="l" fontAlgn="base">
              <a:buNone/>
            </a:pPr>
            <a:r>
              <a:rPr lang="en-US" b="1" dirty="0">
                <a:solidFill>
                  <a:srgbClr val="C00000"/>
                </a:solidFill>
              </a:rPr>
              <a:t>Stability</a:t>
            </a:r>
          </a:p>
          <a:p>
            <a:pPr algn="l" fontAlgn="base">
              <a:buFont typeface="Arial" panose="020B0604020202020204" pitchFamily="34" charset="0"/>
              <a:buChar char="•"/>
            </a:pPr>
            <a:r>
              <a:rPr lang="en-US" dirty="0"/>
              <a:t>SC styles thrive in safe, predictable environments.</a:t>
            </a:r>
          </a:p>
          <a:p>
            <a:pPr algn="l" fontAlgn="base">
              <a:buFont typeface="Arial" panose="020B0604020202020204" pitchFamily="34" charset="0"/>
              <a:buChar char="•"/>
            </a:pPr>
            <a:r>
              <a:rPr lang="en-US" dirty="0"/>
              <a:t>They enjoy working steadily toward a goal.</a:t>
            </a:r>
          </a:p>
          <a:p>
            <a:pPr algn="l" fontAlgn="base">
              <a:buFont typeface="Arial" panose="020B0604020202020204" pitchFamily="34" charset="0"/>
              <a:buChar char="•"/>
            </a:pPr>
            <a:r>
              <a:rPr lang="en-US" dirty="0"/>
              <a:t>They tend to follow reliable, well-established procedures.</a:t>
            </a:r>
          </a:p>
          <a:p>
            <a:pPr marL="0" indent="0" algn="l" fontAlgn="base">
              <a:buNone/>
            </a:pPr>
            <a:r>
              <a:rPr lang="en-US" b="1" dirty="0">
                <a:solidFill>
                  <a:srgbClr val="00B050"/>
                </a:solidFill>
              </a:rPr>
              <a:t>Support</a:t>
            </a:r>
          </a:p>
          <a:p>
            <a:pPr algn="l" fontAlgn="base">
              <a:buFont typeface="Arial" panose="020B0604020202020204" pitchFamily="34" charset="0"/>
              <a:buChar char="•"/>
            </a:pPr>
            <a:r>
              <a:rPr lang="en-US" dirty="0"/>
              <a:t>Find fulfillment in supporting others who are facing challenges.</a:t>
            </a:r>
          </a:p>
          <a:p>
            <a:pPr algn="l" fontAlgn="base">
              <a:buFont typeface="Arial" panose="020B0604020202020204" pitchFamily="34" charset="0"/>
              <a:buChar char="•"/>
            </a:pPr>
            <a:r>
              <a:rPr lang="en-US" dirty="0"/>
              <a:t>Enjoy working behind the scenes rather than having the pressure of the spotlight.</a:t>
            </a:r>
          </a:p>
          <a:p>
            <a:pPr algn="l" fontAlgn="base">
              <a:buFont typeface="Arial" panose="020B0604020202020204" pitchFamily="34" charset="0"/>
              <a:buChar char="•"/>
            </a:pPr>
            <a:r>
              <a:rPr lang="en-US" dirty="0"/>
              <a:t>They like being part of a larger group effort.</a:t>
            </a:r>
          </a:p>
          <a:p>
            <a:pPr marL="0" indent="0" algn="l" fontAlgn="base">
              <a:buNone/>
            </a:pPr>
            <a:r>
              <a:rPr lang="en-US" b="1" dirty="0">
                <a:solidFill>
                  <a:srgbClr val="7030A0"/>
                </a:solidFill>
              </a:rPr>
              <a:t>Accuracy</a:t>
            </a:r>
          </a:p>
          <a:p>
            <a:pPr algn="l" fontAlgn="base">
              <a:buFont typeface="Arial" panose="020B0604020202020204" pitchFamily="34" charset="0"/>
              <a:buChar char="•"/>
            </a:pPr>
            <a:r>
              <a:rPr lang="en-US" dirty="0"/>
              <a:t>SC-type people tend to prioritize accuracy more than other S styles.</a:t>
            </a:r>
          </a:p>
          <a:p>
            <a:pPr algn="l" fontAlgn="base">
              <a:buFont typeface="Arial" panose="020B0604020202020204" pitchFamily="34" charset="0"/>
              <a:buChar char="•"/>
            </a:pPr>
            <a:r>
              <a:rPr lang="en-US" dirty="0"/>
              <a:t>They like catching errors, bringing organization to a project, and working with precision.</a:t>
            </a:r>
          </a:p>
          <a:p>
            <a:pPr algn="l" fontAlgn="base">
              <a:buFont typeface="Arial" panose="020B0604020202020204" pitchFamily="34" charset="0"/>
              <a:buChar char="•"/>
            </a:pPr>
            <a:r>
              <a:rPr lang="en-US" dirty="0"/>
              <a:t>They take pride in maintaining high standards for the quality of their work.</a:t>
            </a:r>
          </a:p>
        </p:txBody>
      </p:sp>
      <p:pic>
        <p:nvPicPr>
          <p:cNvPr id="13" name="Content Placeholder 12" descr="A circular chart with different colored lines&#10;&#10;Description automatically generated">
            <a:extLst>
              <a:ext uri="{FF2B5EF4-FFF2-40B4-BE49-F238E27FC236}">
                <a16:creationId xmlns:a16="http://schemas.microsoft.com/office/drawing/2014/main" id="{DD0EFB53-CD80-DBC4-1AD4-C00B06D2CF1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58709" y="3523818"/>
            <a:ext cx="3938829" cy="2896404"/>
          </a:xfrm>
          <a:prstGeom prst="rect">
            <a:avLst/>
          </a:prstGeom>
        </p:spPr>
      </p:pic>
      <p:pic>
        <p:nvPicPr>
          <p:cNvPr id="8" name="Content Placeholder 7" descr="A diagram of a circular object with different colored arrows">
            <a:extLst>
              <a:ext uri="{FF2B5EF4-FFF2-40B4-BE49-F238E27FC236}">
                <a16:creationId xmlns:a16="http://schemas.microsoft.com/office/drawing/2014/main" id="{0C89A216-0114-CF00-C117-BF49FE095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710" y="400945"/>
            <a:ext cx="3938830" cy="2895040"/>
          </a:xfrm>
          <a:prstGeom prst="rect">
            <a:avLst/>
          </a:prstGeom>
        </p:spPr>
      </p:pic>
    </p:spTree>
    <p:extLst>
      <p:ext uri="{BB962C8B-B14F-4D97-AF65-F5344CB8AC3E}">
        <p14:creationId xmlns:p14="http://schemas.microsoft.com/office/powerpoint/2010/main" val="341676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2" name="Rectangle 11">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graphicFrame>
        <p:nvGraphicFramePr>
          <p:cNvPr id="4" name="Content Placeholder 3">
            <a:extLst>
              <a:ext uri="{FF2B5EF4-FFF2-40B4-BE49-F238E27FC236}">
                <a16:creationId xmlns:a16="http://schemas.microsoft.com/office/drawing/2014/main" id="{62F42D15-6A82-1281-EC08-50039B25C6E6}"/>
              </a:ext>
            </a:extLst>
          </p:cNvPr>
          <p:cNvGraphicFramePr>
            <a:graphicFrameLocks noGrp="1"/>
          </p:cNvGraphicFramePr>
          <p:nvPr>
            <p:ph idx="1"/>
            <p:extLst>
              <p:ext uri="{D42A27DB-BD31-4B8C-83A1-F6EECF244321}">
                <p14:modId xmlns:p14="http://schemas.microsoft.com/office/powerpoint/2010/main" val="1044651045"/>
              </p:ext>
            </p:extLst>
          </p:nvPr>
        </p:nvGraphicFramePr>
        <p:xfrm>
          <a:off x="425963" y="798871"/>
          <a:ext cx="5266914" cy="5260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A3F09332-57B9-05BA-6A34-F469FC260B90}"/>
              </a:ext>
            </a:extLst>
          </p:cNvPr>
          <p:cNvSpPr txBox="1"/>
          <p:nvPr/>
        </p:nvSpPr>
        <p:spPr>
          <a:xfrm>
            <a:off x="6499126" y="1936956"/>
            <a:ext cx="5217750" cy="3939540"/>
          </a:xfrm>
          <a:prstGeom prst="rect">
            <a:avLst/>
          </a:prstGeom>
          <a:solidFill>
            <a:srgbClr val="FEE4E2"/>
          </a:solidFill>
          <a:ln w="38100">
            <a:solidFill>
              <a:srgbClr val="00B050"/>
            </a:solidFill>
          </a:ln>
        </p:spPr>
        <p:txBody>
          <a:bodyPr wrap="square" rtlCol="0">
            <a:spAutoFit/>
          </a:bodyPr>
          <a:lstStyle/>
          <a:p>
            <a:pPr marL="342900" indent="-342900">
              <a:buFont typeface="+mj-lt"/>
              <a:buAutoNum type="arabicPeriod"/>
            </a:pPr>
            <a:r>
              <a:rPr lang="en-US" sz="2000" dirty="0"/>
              <a:t>Be aware of the situation, pause, and get curious.</a:t>
            </a:r>
          </a:p>
          <a:p>
            <a:pPr marL="342900" indent="-342900">
              <a:buFont typeface="+mj-lt"/>
              <a:buAutoNum type="arabicPeriod"/>
            </a:pPr>
            <a:endParaRPr lang="en-US" sz="4400" dirty="0"/>
          </a:p>
          <a:p>
            <a:pPr marL="342900" indent="-342900">
              <a:buFont typeface="+mj-lt"/>
              <a:buAutoNum type="arabicPeriod"/>
            </a:pPr>
            <a:r>
              <a:rPr lang="en-US" sz="2000" dirty="0"/>
              <a:t>Take a moment to think and formulate a response – DON’T react instinctively or emotionally to the situation. </a:t>
            </a:r>
          </a:p>
          <a:p>
            <a:pPr marL="342900" indent="-342900">
              <a:buFont typeface="+mj-lt"/>
              <a:buAutoNum type="arabicPeriod"/>
            </a:pPr>
            <a:endParaRPr lang="en-US" sz="800" dirty="0"/>
          </a:p>
          <a:p>
            <a:pPr marL="342900" indent="-342900">
              <a:buFont typeface="+mj-lt"/>
              <a:buAutoNum type="arabicPeriod"/>
            </a:pPr>
            <a:endParaRPr lang="en-US" sz="1600" dirty="0"/>
          </a:p>
          <a:p>
            <a:pPr marL="342900" indent="-342900">
              <a:buFont typeface="+mj-lt"/>
              <a:buAutoNum type="arabicPeriod"/>
            </a:pPr>
            <a:r>
              <a:rPr lang="en-US" sz="2000" dirty="0"/>
              <a:t>Consider the questions why did this happen? And how can we solve it in a way that will benefit all parties involved?</a:t>
            </a:r>
          </a:p>
        </p:txBody>
      </p:sp>
      <p:cxnSp>
        <p:nvCxnSpPr>
          <p:cNvPr id="7" name="Straight Arrow Connector 6">
            <a:extLst>
              <a:ext uri="{FF2B5EF4-FFF2-40B4-BE49-F238E27FC236}">
                <a16:creationId xmlns:a16="http://schemas.microsoft.com/office/drawing/2014/main" id="{729ED43E-6F9C-82A5-C14A-4D721D0FAD18}"/>
              </a:ext>
            </a:extLst>
          </p:cNvPr>
          <p:cNvCxnSpPr/>
          <p:nvPr/>
        </p:nvCxnSpPr>
        <p:spPr>
          <a:xfrm>
            <a:off x="5692877" y="2172929"/>
            <a:ext cx="757084"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859CCA1-FAAE-0F13-65FB-CF46FD09E474}"/>
              </a:ext>
            </a:extLst>
          </p:cNvPr>
          <p:cNvCxnSpPr/>
          <p:nvPr/>
        </p:nvCxnSpPr>
        <p:spPr>
          <a:xfrm>
            <a:off x="5692877" y="3429000"/>
            <a:ext cx="757084"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05C4968-9E5A-489E-D8FF-189CECB5860D}"/>
              </a:ext>
            </a:extLst>
          </p:cNvPr>
          <p:cNvCxnSpPr/>
          <p:nvPr/>
        </p:nvCxnSpPr>
        <p:spPr>
          <a:xfrm>
            <a:off x="5692877" y="4682613"/>
            <a:ext cx="757084"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086294"/>
      </p:ext>
    </p:extLst>
  </p:cSld>
  <p:clrMapOvr>
    <a:masterClrMapping/>
  </p:clrMapOvr>
  <mc:AlternateContent xmlns:mc="http://schemas.openxmlformats.org/markup-compatibility/2006" xmlns:p14="http://schemas.microsoft.com/office/powerpoint/2010/main">
    <mc:Choice Requires="p14">
      <p:transition spd="slow" p14:dur="2000" advTm="789"/>
    </mc:Choice>
    <mc:Fallback xmlns="">
      <p:transition spd="slow" advTm="78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2" name="Rectangle 11">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6" name="Rectangle 5">
            <a:extLst>
              <a:ext uri="{FF2B5EF4-FFF2-40B4-BE49-F238E27FC236}">
                <a16:creationId xmlns:a16="http://schemas.microsoft.com/office/drawing/2014/main" id="{D0EB826A-B6B0-326D-49D0-090F94AAE0BC}"/>
              </a:ext>
            </a:extLst>
          </p:cNvPr>
          <p:cNvSpPr/>
          <p:nvPr/>
        </p:nvSpPr>
        <p:spPr>
          <a:xfrm>
            <a:off x="4050891" y="0"/>
            <a:ext cx="5938682" cy="6858000"/>
          </a:xfrm>
          <a:prstGeom prst="rect">
            <a:avLst/>
          </a:prstGeom>
          <a:solidFill>
            <a:srgbClr val="FEE4E2"/>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1C8339B-9724-DDBD-5B6A-E358730E95EB}"/>
              </a:ext>
            </a:extLst>
          </p:cNvPr>
          <p:cNvGrpSpPr/>
          <p:nvPr/>
        </p:nvGrpSpPr>
        <p:grpSpPr>
          <a:xfrm>
            <a:off x="2448235" y="1467463"/>
            <a:ext cx="707922" cy="3923071"/>
            <a:chOff x="2271252" y="2467897"/>
            <a:chExt cx="707922" cy="2389238"/>
          </a:xfrm>
          <a:solidFill>
            <a:schemeClr val="accent2">
              <a:lumMod val="60000"/>
              <a:lumOff val="40000"/>
            </a:schemeClr>
          </a:solidFill>
          <a:effectLst>
            <a:glow rad="228600">
              <a:schemeClr val="accent1">
                <a:satMod val="175000"/>
                <a:alpha val="40000"/>
              </a:schemeClr>
            </a:glow>
          </a:effectLst>
        </p:grpSpPr>
        <p:sp>
          <p:nvSpPr>
            <p:cNvPr id="5" name="Rectangle 4">
              <a:extLst>
                <a:ext uri="{FF2B5EF4-FFF2-40B4-BE49-F238E27FC236}">
                  <a16:creationId xmlns:a16="http://schemas.microsoft.com/office/drawing/2014/main" id="{AB7DB5C3-93EB-1669-0075-16DD5E8C42E0}"/>
                </a:ext>
              </a:extLst>
            </p:cNvPr>
            <p:cNvSpPr/>
            <p:nvPr/>
          </p:nvSpPr>
          <p:spPr>
            <a:xfrm>
              <a:off x="2271252" y="2467897"/>
              <a:ext cx="707922" cy="2389238"/>
            </a:xfrm>
            <a:prstGeom prst="rect">
              <a:avLst/>
            </a:prstGeom>
            <a:grpFill/>
            <a:ln w="38100">
              <a:solidFill>
                <a:srgbClr val="47B9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3464B55-67B1-AF93-C8C0-F4CA1F4268AB}"/>
                </a:ext>
              </a:extLst>
            </p:cNvPr>
            <p:cNvSpPr txBox="1"/>
            <p:nvPr/>
          </p:nvSpPr>
          <p:spPr>
            <a:xfrm rot="16200000">
              <a:off x="1585840" y="3257847"/>
              <a:ext cx="2049252" cy="646331"/>
            </a:xfrm>
            <a:prstGeom prst="rect">
              <a:avLst/>
            </a:prstGeom>
            <a:grpFill/>
          </p:spPr>
          <p:txBody>
            <a:bodyPr wrap="square" rtlCol="0">
              <a:spAutoFit/>
            </a:bodyPr>
            <a:lstStyle/>
            <a:p>
              <a:r>
                <a:rPr lang="en-US" sz="3600" dirty="0">
                  <a:solidFill>
                    <a:schemeClr val="bg1"/>
                  </a:solidFill>
                </a:rPr>
                <a:t>Assertiveness</a:t>
              </a:r>
              <a:endParaRPr lang="en-US" sz="2800" dirty="0">
                <a:solidFill>
                  <a:schemeClr val="bg1"/>
                </a:solidFill>
              </a:endParaRPr>
            </a:p>
          </p:txBody>
        </p:sp>
      </p:grpSp>
      <p:cxnSp>
        <p:nvCxnSpPr>
          <p:cNvPr id="13" name="Straight Arrow Connector 12">
            <a:extLst>
              <a:ext uri="{FF2B5EF4-FFF2-40B4-BE49-F238E27FC236}">
                <a16:creationId xmlns:a16="http://schemas.microsoft.com/office/drawing/2014/main" id="{75DB4602-1470-60F9-DBEE-1DA207D8E652}"/>
              </a:ext>
            </a:extLst>
          </p:cNvPr>
          <p:cNvCxnSpPr>
            <a:cxnSpLocks/>
          </p:cNvCxnSpPr>
          <p:nvPr/>
        </p:nvCxnSpPr>
        <p:spPr>
          <a:xfrm flipV="1">
            <a:off x="3746090" y="444908"/>
            <a:ext cx="0" cy="5968180"/>
          </a:xfrm>
          <a:prstGeom prst="straightConnector1">
            <a:avLst/>
          </a:prstGeom>
          <a:ln w="38100">
            <a:solidFill>
              <a:srgbClr val="9F5FCF"/>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0CFDBACB-8943-9CD8-6D4C-95EA581174EF}"/>
              </a:ext>
            </a:extLst>
          </p:cNvPr>
          <p:cNvGrpSpPr/>
          <p:nvPr/>
        </p:nvGrpSpPr>
        <p:grpSpPr>
          <a:xfrm>
            <a:off x="4466452" y="293738"/>
            <a:ext cx="5165546" cy="6270520"/>
            <a:chOff x="3840801" y="388376"/>
            <a:chExt cx="5165546" cy="6270520"/>
          </a:xfrm>
        </p:grpSpPr>
        <p:sp>
          <p:nvSpPr>
            <p:cNvPr id="14" name="Rectangle 13">
              <a:extLst>
                <a:ext uri="{FF2B5EF4-FFF2-40B4-BE49-F238E27FC236}">
                  <a16:creationId xmlns:a16="http://schemas.microsoft.com/office/drawing/2014/main" id="{B82D2B5A-A7E8-201A-5E92-E1B7F69992EF}"/>
                </a:ext>
              </a:extLst>
            </p:cNvPr>
            <p:cNvSpPr/>
            <p:nvPr/>
          </p:nvSpPr>
          <p:spPr>
            <a:xfrm>
              <a:off x="3840801" y="388376"/>
              <a:ext cx="5132436" cy="1936954"/>
            </a:xfrm>
            <a:prstGeom prst="rect">
              <a:avLst/>
            </a:prstGeom>
            <a:solidFill>
              <a:srgbClr val="E971D2"/>
            </a:solidFill>
            <a:ln w="38100">
              <a:solidFill>
                <a:srgbClr val="47B9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Arrogance</a:t>
              </a:r>
            </a:p>
            <a:p>
              <a:endParaRPr lang="en-US" dirty="0"/>
            </a:p>
            <a:p>
              <a:pPr marL="742950" lvl="1" indent="-285750">
                <a:buFont typeface="Arial" panose="020B0604020202020204" pitchFamily="34" charset="0"/>
                <a:buChar char="•"/>
              </a:pPr>
              <a:r>
                <a:rPr lang="en-US" dirty="0"/>
                <a:t>Form of insecurity</a:t>
              </a:r>
            </a:p>
            <a:p>
              <a:pPr marL="742950" lvl="1" indent="-285750">
                <a:buFont typeface="Arial" panose="020B0604020202020204" pitchFamily="34" charset="0"/>
                <a:buChar char="•"/>
              </a:pPr>
              <a:r>
                <a:rPr lang="en-US" dirty="0"/>
                <a:t>Ego goes on the offensive</a:t>
              </a:r>
            </a:p>
            <a:p>
              <a:pPr marL="742950" lvl="1" indent="-285750">
                <a:buFont typeface="Arial" panose="020B0604020202020204" pitchFamily="34" charset="0"/>
                <a:buChar char="•"/>
              </a:pPr>
              <a:r>
                <a:rPr lang="en-US" dirty="0"/>
                <a:t>Pushes people away</a:t>
              </a:r>
            </a:p>
          </p:txBody>
        </p:sp>
        <p:sp>
          <p:nvSpPr>
            <p:cNvPr id="17" name="Rectangle 16">
              <a:extLst>
                <a:ext uri="{FF2B5EF4-FFF2-40B4-BE49-F238E27FC236}">
                  <a16:creationId xmlns:a16="http://schemas.microsoft.com/office/drawing/2014/main" id="{C2EF9217-645A-3E3A-7418-02E8066FAEA4}"/>
                </a:ext>
              </a:extLst>
            </p:cNvPr>
            <p:cNvSpPr/>
            <p:nvPr/>
          </p:nvSpPr>
          <p:spPr>
            <a:xfrm>
              <a:off x="3873908" y="2555158"/>
              <a:ext cx="5132439" cy="1936954"/>
            </a:xfrm>
            <a:prstGeom prst="rect">
              <a:avLst/>
            </a:prstGeom>
            <a:solidFill>
              <a:srgbClr val="00B0F0"/>
            </a:solidFill>
            <a:ln w="38100">
              <a:solidFill>
                <a:srgbClr val="47B9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Confidence</a:t>
              </a:r>
            </a:p>
            <a:p>
              <a:endParaRPr lang="en-US" dirty="0"/>
            </a:p>
            <a:p>
              <a:pPr marL="742950" lvl="1" indent="-285750">
                <a:buFont typeface="Arial" panose="020B0604020202020204" pitchFamily="34" charset="0"/>
                <a:buChar char="•"/>
              </a:pPr>
              <a:r>
                <a:rPr lang="en-US" dirty="0"/>
                <a:t>From people secure with themselves</a:t>
              </a:r>
            </a:p>
            <a:p>
              <a:pPr marL="742950" lvl="1" indent="-285750">
                <a:buFont typeface="Arial" panose="020B0604020202020204" pitchFamily="34" charset="0"/>
                <a:buChar char="•"/>
              </a:pPr>
              <a:r>
                <a:rPr lang="en-US" dirty="0"/>
                <a:t>People are drawn to confidence</a:t>
              </a:r>
            </a:p>
            <a:p>
              <a:pPr marL="742950" lvl="1" indent="-285750">
                <a:buFont typeface="Arial" panose="020B0604020202020204" pitchFamily="34" charset="0"/>
                <a:buChar char="•"/>
              </a:pPr>
              <a:r>
                <a:rPr lang="en-US" dirty="0"/>
                <a:t>Results in loyalty, respect, &amp; inspiration</a:t>
              </a:r>
            </a:p>
          </p:txBody>
        </p:sp>
        <p:sp>
          <p:nvSpPr>
            <p:cNvPr id="18" name="Rectangle 17">
              <a:extLst>
                <a:ext uri="{FF2B5EF4-FFF2-40B4-BE49-F238E27FC236}">
                  <a16:creationId xmlns:a16="http://schemas.microsoft.com/office/drawing/2014/main" id="{D41839B2-9044-EAFA-EC17-73CEDC0F3321}"/>
                </a:ext>
              </a:extLst>
            </p:cNvPr>
            <p:cNvSpPr/>
            <p:nvPr/>
          </p:nvSpPr>
          <p:spPr>
            <a:xfrm>
              <a:off x="3873908" y="4721942"/>
              <a:ext cx="5132431" cy="1936954"/>
            </a:xfrm>
            <a:prstGeom prst="rect">
              <a:avLst/>
            </a:prstGeom>
            <a:solidFill>
              <a:schemeClr val="accent6">
                <a:lumMod val="60000"/>
                <a:lumOff val="40000"/>
              </a:schemeClr>
            </a:solidFill>
            <a:ln w="28575">
              <a:solidFill>
                <a:srgbClr val="47B9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Shyness</a:t>
              </a:r>
            </a:p>
            <a:p>
              <a:endParaRPr lang="en-US" dirty="0"/>
            </a:p>
            <a:p>
              <a:pPr marL="742950" lvl="1" indent="-285750">
                <a:buFont typeface="Arial" panose="020B0604020202020204" pitchFamily="34" charset="0"/>
                <a:buChar char="•"/>
              </a:pPr>
              <a:r>
                <a:rPr lang="en-US" dirty="0"/>
                <a:t>Form of insecurity</a:t>
              </a:r>
            </a:p>
            <a:p>
              <a:pPr marL="742950" lvl="1" indent="-285750">
                <a:buFont typeface="Arial" panose="020B0604020202020204" pitchFamily="34" charset="0"/>
                <a:buChar char="•"/>
              </a:pPr>
              <a:r>
                <a:rPr lang="en-US" dirty="0"/>
                <a:t>Ego trying to hide</a:t>
              </a:r>
            </a:p>
            <a:p>
              <a:pPr marL="742950" lvl="1" indent="-285750">
                <a:buFont typeface="Arial" panose="020B0604020202020204" pitchFamily="34" charset="0"/>
                <a:buChar char="•"/>
              </a:pPr>
              <a:r>
                <a:rPr lang="en-US" dirty="0"/>
                <a:t>Never leaves comfort zone</a:t>
              </a:r>
            </a:p>
          </p:txBody>
        </p:sp>
      </p:grpSp>
    </p:spTree>
    <p:extLst>
      <p:ext uri="{BB962C8B-B14F-4D97-AF65-F5344CB8AC3E}">
        <p14:creationId xmlns:p14="http://schemas.microsoft.com/office/powerpoint/2010/main" val="562105034"/>
      </p:ext>
    </p:extLst>
  </p:cSld>
  <p:clrMapOvr>
    <a:masterClrMapping/>
  </p:clrMapOvr>
  <mc:AlternateContent xmlns:mc="http://schemas.openxmlformats.org/markup-compatibility/2006" xmlns:p14="http://schemas.microsoft.com/office/powerpoint/2010/main">
    <mc:Choice Requires="p14">
      <p:transition spd="slow" p14:dur="2000" advTm="632"/>
    </mc:Choice>
    <mc:Fallback xmlns="">
      <p:transition spd="slow" advTm="63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9C2417-53BD-0C18-2CDD-C4851766C507}"/>
              </a:ext>
            </a:extLst>
          </p:cNvPr>
          <p:cNvSpPr/>
          <p:nvPr/>
        </p:nvSpPr>
        <p:spPr>
          <a:xfrm>
            <a:off x="2" y="-24274"/>
            <a:ext cx="12191998" cy="6906547"/>
          </a:xfrm>
          <a:prstGeom prst="rect">
            <a:avLst/>
          </a:prstGeom>
          <a:solidFill>
            <a:srgbClr val="FEE4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58D83D3B-25DB-266B-E2B3-72D1973F44F3}"/>
              </a:ext>
            </a:extLst>
          </p:cNvPr>
          <p:cNvSpPr>
            <a:spLocks noGrp="1"/>
          </p:cNvSpPr>
          <p:nvPr>
            <p:ph type="title"/>
          </p:nvPr>
        </p:nvSpPr>
        <p:spPr/>
        <p:txBody>
          <a:bodyPr/>
          <a:lstStyle/>
          <a:p>
            <a:r>
              <a:rPr lang="en-US" dirty="0"/>
              <a:t>Leadership Setbacks – </a:t>
            </a:r>
            <a:r>
              <a:rPr lang="en-US" dirty="0">
                <a:solidFill>
                  <a:srgbClr val="7030A0"/>
                </a:solidFill>
              </a:rPr>
              <a:t>Imposter Syndrome</a:t>
            </a:r>
          </a:p>
        </p:txBody>
      </p:sp>
      <p:sp>
        <p:nvSpPr>
          <p:cNvPr id="3" name="Content Placeholder 2">
            <a:extLst>
              <a:ext uri="{FF2B5EF4-FFF2-40B4-BE49-F238E27FC236}">
                <a16:creationId xmlns:a16="http://schemas.microsoft.com/office/drawing/2014/main" id="{81D0CA0F-7265-2489-5A72-A67E90F286C2}"/>
              </a:ext>
            </a:extLst>
          </p:cNvPr>
          <p:cNvSpPr>
            <a:spLocks noGrp="1"/>
          </p:cNvSpPr>
          <p:nvPr>
            <p:ph sz="half" idx="1"/>
          </p:nvPr>
        </p:nvSpPr>
        <p:spPr>
          <a:xfrm>
            <a:off x="612648" y="2442257"/>
            <a:ext cx="4635246" cy="3734705"/>
          </a:xfrm>
        </p:spPr>
        <p:txBody>
          <a:bodyPr/>
          <a:lstStyle/>
          <a:p>
            <a:pPr marL="0" indent="0">
              <a:buNone/>
            </a:pPr>
            <a:r>
              <a:rPr lang="en-US" dirty="0"/>
              <a:t>It is a psychological pattern where individuals doubt their accomplishments and fear being exposed as a "fraud," despite evident success and qualifications. </a:t>
            </a:r>
          </a:p>
          <a:p>
            <a:endParaRPr lang="en-US" dirty="0"/>
          </a:p>
        </p:txBody>
      </p:sp>
      <p:pic>
        <p:nvPicPr>
          <p:cNvPr id="10" name="Content Placeholder 9" descr="A diagram of a problem&#10;&#10;Description automatically generated">
            <a:extLst>
              <a:ext uri="{FF2B5EF4-FFF2-40B4-BE49-F238E27FC236}">
                <a16:creationId xmlns:a16="http://schemas.microsoft.com/office/drawing/2014/main" id="{197283F2-44AB-4224-E0F7-2F0DBA3186E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09550" y="1451911"/>
            <a:ext cx="5582594" cy="4857449"/>
          </a:xfrm>
          <a:prstGeom prst="rect">
            <a:avLst/>
          </a:prstGeom>
          <a:ln>
            <a:noFill/>
          </a:ln>
          <a:effectLst>
            <a:softEdge rad="112500"/>
          </a:effectLst>
        </p:spPr>
      </p:pic>
    </p:spTree>
    <p:extLst>
      <p:ext uri="{BB962C8B-B14F-4D97-AF65-F5344CB8AC3E}">
        <p14:creationId xmlns:p14="http://schemas.microsoft.com/office/powerpoint/2010/main" val="2667788481"/>
      </p:ext>
    </p:extLst>
  </p:cSld>
  <p:clrMapOvr>
    <a:masterClrMapping/>
  </p:clrMapOvr>
  <mc:AlternateContent xmlns:mc="http://schemas.openxmlformats.org/markup-compatibility/2006" xmlns:p14="http://schemas.microsoft.com/office/powerpoint/2010/main">
    <mc:Choice Requires="p14">
      <p:transition spd="slow" p14:dur="2000" advTm="729"/>
    </mc:Choice>
    <mc:Fallback xmlns="">
      <p:transition spd="slow" advTm="72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18E37-88B9-985C-467D-7E52BA7A63AD}"/>
              </a:ext>
            </a:extLst>
          </p:cNvPr>
          <p:cNvSpPr>
            <a:spLocks noGrp="1"/>
          </p:cNvSpPr>
          <p:nvPr>
            <p:ph type="title"/>
          </p:nvPr>
        </p:nvSpPr>
        <p:spPr>
          <a:xfrm>
            <a:off x="612648" y="548640"/>
            <a:ext cx="10741152" cy="784214"/>
          </a:xfrm>
        </p:spPr>
        <p:txBody>
          <a:bodyPr>
            <a:normAutofit fontScale="90000"/>
          </a:bodyPr>
          <a:lstStyle/>
          <a:p>
            <a:r>
              <a:rPr lang="en-US" sz="4000" dirty="0"/>
              <a:t>Effects of Imposter Syndrome on Leadership</a:t>
            </a:r>
            <a:br>
              <a:rPr lang="en-US" sz="1800" kern="100" dirty="0">
                <a:effectLst/>
                <a:latin typeface="Aptos" panose="020B0004020202020204" pitchFamily="34" charset="0"/>
                <a:ea typeface="Aptos" panose="020B0004020202020204" pitchFamily="34" charset="0"/>
                <a:cs typeface="Arial" panose="020B0604020202020204" pitchFamily="34" charset="0"/>
              </a:rPr>
            </a:br>
            <a:endParaRPr lang="en-US" dirty="0"/>
          </a:p>
        </p:txBody>
      </p:sp>
      <p:graphicFrame>
        <p:nvGraphicFramePr>
          <p:cNvPr id="6" name="Content Placeholder 3">
            <a:extLst>
              <a:ext uri="{FF2B5EF4-FFF2-40B4-BE49-F238E27FC236}">
                <a16:creationId xmlns:a16="http://schemas.microsoft.com/office/drawing/2014/main" id="{3C2CC28E-F690-3AE5-B369-36A311E9B3D0}"/>
              </a:ext>
            </a:extLst>
          </p:cNvPr>
          <p:cNvGraphicFramePr>
            <a:graphicFrameLocks noGrp="1"/>
          </p:cNvGraphicFramePr>
          <p:nvPr>
            <p:ph sz="half" idx="1"/>
            <p:extLst>
              <p:ext uri="{D42A27DB-BD31-4B8C-83A1-F6EECF244321}">
                <p14:modId xmlns:p14="http://schemas.microsoft.com/office/powerpoint/2010/main" val="225922007"/>
              </p:ext>
            </p:extLst>
          </p:nvPr>
        </p:nvGraphicFramePr>
        <p:xfrm>
          <a:off x="522514" y="1332853"/>
          <a:ext cx="11168743" cy="5296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9459676"/>
      </p:ext>
    </p:extLst>
  </p:cSld>
  <p:clrMapOvr>
    <a:masterClrMapping/>
  </p:clrMapOvr>
  <mc:AlternateContent xmlns:mc="http://schemas.openxmlformats.org/markup-compatibility/2006" xmlns:p14="http://schemas.microsoft.com/office/powerpoint/2010/main">
    <mc:Choice Requires="p14">
      <p:transition spd="slow" p14:dur="2000" advTm="665"/>
    </mc:Choice>
    <mc:Fallback xmlns="">
      <p:transition spd="slow" advTm="66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in a crowd">
            <a:extLst>
              <a:ext uri="{FF2B5EF4-FFF2-40B4-BE49-F238E27FC236}">
                <a16:creationId xmlns:a16="http://schemas.microsoft.com/office/drawing/2014/main" id="{78546C75-68A8-EA56-F46D-2072D9631E4F}"/>
              </a:ext>
            </a:extLst>
          </p:cNvPr>
          <p:cNvPicPr>
            <a:picLocks noChangeAspect="1"/>
          </p:cNvPicPr>
          <p:nvPr/>
        </p:nvPicPr>
        <p:blipFill rotWithShape="1">
          <a:blip r:embed="rId3"/>
          <a:srcRect l="27245" r="19055"/>
          <a:stretch/>
        </p:blipFill>
        <p:spPr>
          <a:xfrm>
            <a:off x="20" y="10"/>
            <a:ext cx="4910308" cy="6857990"/>
          </a:xfrm>
          <a:prstGeom prst="rect">
            <a:avLst/>
          </a:prstGeom>
        </p:spPr>
      </p:pic>
      <p:sp>
        <p:nvSpPr>
          <p:cNvPr id="4" name="Rectangle 3">
            <a:extLst>
              <a:ext uri="{FF2B5EF4-FFF2-40B4-BE49-F238E27FC236}">
                <a16:creationId xmlns:a16="http://schemas.microsoft.com/office/drawing/2014/main" id="{BBB8763D-A1FF-04E8-CDBE-226BC153602C}"/>
              </a:ext>
            </a:extLst>
          </p:cNvPr>
          <p:cNvSpPr/>
          <p:nvPr/>
        </p:nvSpPr>
        <p:spPr>
          <a:xfrm>
            <a:off x="4910328" y="-24274"/>
            <a:ext cx="7281672" cy="6882273"/>
          </a:xfrm>
          <a:prstGeom prst="rect">
            <a:avLst/>
          </a:prstGeom>
          <a:solidFill>
            <a:srgbClr val="FEE4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4D962115-D8CF-9952-D3D1-9F827227183E}"/>
              </a:ext>
            </a:extLst>
          </p:cNvPr>
          <p:cNvSpPr>
            <a:spLocks noGrp="1"/>
          </p:cNvSpPr>
          <p:nvPr>
            <p:ph type="title"/>
          </p:nvPr>
        </p:nvSpPr>
        <p:spPr>
          <a:xfrm>
            <a:off x="5568537" y="603504"/>
            <a:ext cx="5916168" cy="1527048"/>
          </a:xfrm>
        </p:spPr>
        <p:txBody>
          <a:bodyPr anchor="b">
            <a:normAutofit/>
          </a:bodyPr>
          <a:lstStyle/>
          <a:p>
            <a:r>
              <a:rPr lang="en-US" sz="3300"/>
              <a:t>Strategies to Overcome</a:t>
            </a:r>
            <a:r>
              <a:rPr lang="en-US" sz="3300" b="1" kern="0">
                <a:effectLst/>
                <a:latin typeface="Times New Roman" panose="02020603050405020304" pitchFamily="18" charset="0"/>
                <a:ea typeface="Times New Roman" panose="02020603050405020304" pitchFamily="18" charset="0"/>
                <a:cs typeface="Arial" panose="020B0604020202020204" pitchFamily="34" charset="0"/>
              </a:rPr>
              <a:t> </a:t>
            </a:r>
            <a:r>
              <a:rPr lang="en-US" sz="3300"/>
              <a:t>Imposter Syndrome</a:t>
            </a:r>
            <a:br>
              <a:rPr lang="en-US" sz="3300"/>
            </a:br>
            <a:endParaRPr lang="en-US" sz="3300"/>
          </a:p>
        </p:txBody>
      </p:sp>
      <p:sp>
        <p:nvSpPr>
          <p:cNvPr id="3" name="Content Placeholder 2">
            <a:extLst>
              <a:ext uri="{FF2B5EF4-FFF2-40B4-BE49-F238E27FC236}">
                <a16:creationId xmlns:a16="http://schemas.microsoft.com/office/drawing/2014/main" id="{0A8AC215-66C5-5ED4-A6DF-D328320C29F2}"/>
              </a:ext>
            </a:extLst>
          </p:cNvPr>
          <p:cNvSpPr>
            <a:spLocks noGrp="1"/>
          </p:cNvSpPr>
          <p:nvPr>
            <p:ph idx="1"/>
          </p:nvPr>
        </p:nvSpPr>
        <p:spPr>
          <a:xfrm>
            <a:off x="5568537" y="2214282"/>
            <a:ext cx="5916168" cy="4095078"/>
          </a:xfrm>
        </p:spPr>
        <p:txBody>
          <a:bodyPr>
            <a:normAutofit/>
          </a:bodyPr>
          <a:lstStyle/>
          <a:p>
            <a:pPr marL="342900" marR="0" lvl="0" indent="-342900">
              <a:lnSpc>
                <a:spcPct val="110000"/>
              </a:lnSpc>
              <a:spcBef>
                <a:spcPts val="0"/>
              </a:spcBef>
              <a:spcAft>
                <a:spcPts val="800"/>
              </a:spcAft>
              <a:buFont typeface="+mj-lt"/>
              <a:buAutoNum type="arabicPeriod"/>
              <a:tabLst>
                <a:tab pos="457200" algn="l"/>
              </a:tabLst>
            </a:pPr>
            <a:r>
              <a:rPr lang="en-US" sz="1300" b="1" dirty="0"/>
              <a:t>Acknowledge and Normalize Feelings: </a:t>
            </a:r>
            <a:r>
              <a:rPr lang="en-US" sz="1300" dirty="0"/>
              <a:t>Recognize that imposter syndrome is common, and many leaders experience these feelings.</a:t>
            </a:r>
          </a:p>
          <a:p>
            <a:pPr marL="342900" marR="0" lvl="0" indent="-342900">
              <a:lnSpc>
                <a:spcPct val="110000"/>
              </a:lnSpc>
              <a:spcBef>
                <a:spcPts val="0"/>
              </a:spcBef>
              <a:spcAft>
                <a:spcPts val="800"/>
              </a:spcAft>
              <a:buFont typeface="+mj-lt"/>
              <a:buAutoNum type="arabicPeriod"/>
              <a:tabLst>
                <a:tab pos="457200" algn="l"/>
              </a:tabLst>
            </a:pPr>
            <a:r>
              <a:rPr lang="en-US" sz="1300" b="1" dirty="0"/>
              <a:t>Seek Feedback and Mentorship: </a:t>
            </a:r>
            <a:r>
              <a:rPr lang="en-US" sz="1300" dirty="0"/>
              <a:t>Provides reassurance and a more accurate perspective on abilities and accomplishments.</a:t>
            </a:r>
          </a:p>
          <a:p>
            <a:pPr marL="342900" marR="0" lvl="0" indent="-342900">
              <a:lnSpc>
                <a:spcPct val="110000"/>
              </a:lnSpc>
              <a:spcBef>
                <a:spcPts val="0"/>
              </a:spcBef>
              <a:spcAft>
                <a:spcPts val="800"/>
              </a:spcAft>
              <a:buFont typeface="+mj-lt"/>
              <a:buAutoNum type="arabicPeriod"/>
              <a:tabLst>
                <a:tab pos="457200" algn="l"/>
              </a:tabLst>
            </a:pPr>
            <a:r>
              <a:rPr lang="en-US" sz="1300" b="1" dirty="0"/>
              <a:t>Celebrate Achievements: </a:t>
            </a:r>
            <a:r>
              <a:rPr lang="en-US" sz="1300" dirty="0"/>
              <a:t>Helps reinforce self-worth and build confidence.</a:t>
            </a:r>
          </a:p>
          <a:p>
            <a:pPr marL="342900" marR="0" lvl="0" indent="-342900">
              <a:lnSpc>
                <a:spcPct val="110000"/>
              </a:lnSpc>
              <a:spcBef>
                <a:spcPts val="0"/>
              </a:spcBef>
              <a:spcAft>
                <a:spcPts val="800"/>
              </a:spcAft>
              <a:buFont typeface="+mj-lt"/>
              <a:buAutoNum type="arabicPeriod"/>
              <a:tabLst>
                <a:tab pos="457200" algn="l"/>
              </a:tabLst>
            </a:pPr>
            <a:r>
              <a:rPr lang="en-US" sz="1300" b="1" dirty="0"/>
              <a:t>Develop Self-Awareness: </a:t>
            </a:r>
            <a:r>
              <a:rPr lang="en-US" sz="1300" dirty="0"/>
              <a:t>Understanding strengths and areas for growth </a:t>
            </a:r>
          </a:p>
          <a:p>
            <a:pPr marL="342900" marR="0" lvl="0" indent="-342900">
              <a:lnSpc>
                <a:spcPct val="110000"/>
              </a:lnSpc>
              <a:spcBef>
                <a:spcPts val="0"/>
              </a:spcBef>
              <a:spcAft>
                <a:spcPts val="800"/>
              </a:spcAft>
              <a:buFont typeface="+mj-lt"/>
              <a:buAutoNum type="arabicPeriod"/>
              <a:tabLst>
                <a:tab pos="457200" algn="l"/>
              </a:tabLst>
            </a:pPr>
            <a:r>
              <a:rPr lang="en-US" sz="1300" b="1" dirty="0"/>
              <a:t>Reframe Negative Thoughts: </a:t>
            </a:r>
            <a:r>
              <a:rPr lang="en-US" sz="1300" dirty="0"/>
              <a:t>Replace with positive affirmations and evidence of past successes.</a:t>
            </a:r>
          </a:p>
          <a:p>
            <a:pPr marL="342900" marR="0" lvl="0" indent="-342900">
              <a:lnSpc>
                <a:spcPct val="110000"/>
              </a:lnSpc>
              <a:spcBef>
                <a:spcPts val="0"/>
              </a:spcBef>
              <a:spcAft>
                <a:spcPts val="800"/>
              </a:spcAft>
              <a:buFont typeface="+mj-lt"/>
              <a:buAutoNum type="arabicPeriod"/>
              <a:tabLst>
                <a:tab pos="457200" algn="l"/>
              </a:tabLst>
            </a:pPr>
            <a:r>
              <a:rPr lang="en-US" sz="1300" b="1" dirty="0"/>
              <a:t>Set Realistic Goals: </a:t>
            </a:r>
            <a:r>
              <a:rPr lang="en-US" sz="1300" dirty="0"/>
              <a:t>Builds confidence and reduces the fear of failure.</a:t>
            </a:r>
          </a:p>
          <a:p>
            <a:pPr marL="342900" marR="0" lvl="0" indent="-342900">
              <a:lnSpc>
                <a:spcPct val="110000"/>
              </a:lnSpc>
              <a:spcBef>
                <a:spcPts val="0"/>
              </a:spcBef>
              <a:spcAft>
                <a:spcPts val="800"/>
              </a:spcAft>
              <a:buFont typeface="+mj-lt"/>
              <a:buAutoNum type="arabicPeriod"/>
              <a:tabLst>
                <a:tab pos="457200" algn="l"/>
              </a:tabLst>
            </a:pPr>
            <a:r>
              <a:rPr lang="en-US" sz="1300" b="1" dirty="0"/>
              <a:t>Seek Professional Help: </a:t>
            </a:r>
            <a:r>
              <a:rPr lang="en-US" sz="1300" dirty="0"/>
              <a:t>Therapy or coaching can be beneficial in addressing deep-seated issues related to imposter syndrome.</a:t>
            </a:r>
          </a:p>
          <a:p>
            <a:pPr>
              <a:lnSpc>
                <a:spcPct val="110000"/>
              </a:lnSpc>
            </a:pPr>
            <a:endParaRPr lang="en-US" sz="1300" dirty="0"/>
          </a:p>
        </p:txBody>
      </p:sp>
    </p:spTree>
    <p:extLst>
      <p:ext uri="{BB962C8B-B14F-4D97-AF65-F5344CB8AC3E}">
        <p14:creationId xmlns:p14="http://schemas.microsoft.com/office/powerpoint/2010/main" val="2887394933"/>
      </p:ext>
    </p:extLst>
  </p:cSld>
  <p:clrMapOvr>
    <a:masterClrMapping/>
  </p:clrMapOvr>
  <mc:AlternateContent xmlns:mc="http://schemas.openxmlformats.org/markup-compatibility/2006" xmlns:p14="http://schemas.microsoft.com/office/powerpoint/2010/main">
    <mc:Choice Requires="p14">
      <p:transition spd="slow" p14:dur="2000" advTm="651"/>
    </mc:Choice>
    <mc:Fallback xmlns="">
      <p:transition spd="slow" advTm="651"/>
    </mc:Fallback>
  </mc:AlternateContent>
</p:sld>
</file>

<file path=ppt/theme/theme1.xml><?xml version="1.0" encoding="utf-8"?>
<a:theme xmlns:a="http://schemas.openxmlformats.org/drawingml/2006/main" name="VanillaVTI">
  <a:themeElements>
    <a:clrScheme name="AnalogousFromRegularSeedRightStep">
      <a:dk1>
        <a:srgbClr val="000000"/>
      </a:dk1>
      <a:lt1>
        <a:srgbClr val="FFFFFF"/>
      </a:lt1>
      <a:dk2>
        <a:srgbClr val="412425"/>
      </a:dk2>
      <a:lt2>
        <a:srgbClr val="E2E5E8"/>
      </a:lt2>
      <a:accent1>
        <a:srgbClr val="E77A29"/>
      </a:accent1>
      <a:accent2>
        <a:srgbClr val="B9A014"/>
      </a:accent2>
      <a:accent3>
        <a:srgbClr val="88AD1F"/>
      </a:accent3>
      <a:accent4>
        <a:srgbClr val="49BA14"/>
      </a:accent4>
      <a:accent5>
        <a:srgbClr val="21BC30"/>
      </a:accent5>
      <a:accent6>
        <a:srgbClr val="14BA69"/>
      </a:accent6>
      <a:hlink>
        <a:srgbClr val="3F88BF"/>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1624</TotalTime>
  <Words>1730</Words>
  <Application>Microsoft Office PowerPoint</Application>
  <PresentationFormat>Widescreen</PresentationFormat>
  <Paragraphs>212</Paragraphs>
  <Slides>25</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Arial</vt:lpstr>
      <vt:lpstr>Neue Haas Grotesk Text Pro</vt:lpstr>
      <vt:lpstr>Times New Roman</vt:lpstr>
      <vt:lpstr>VanillaVTI</vt:lpstr>
      <vt:lpstr>World Class Leadership</vt:lpstr>
      <vt:lpstr>Quote</vt:lpstr>
      <vt:lpstr>Leadership Mindset Scorecard</vt:lpstr>
      <vt:lpstr>DiSC Assessment Profile</vt:lpstr>
      <vt:lpstr>PowerPoint Presentation</vt:lpstr>
      <vt:lpstr>PowerPoint Presentation</vt:lpstr>
      <vt:lpstr>Leadership Setbacks – Imposter Syndrome</vt:lpstr>
      <vt:lpstr>Effects of Imposter Syndrome on Leadership </vt:lpstr>
      <vt:lpstr>Strategies to Overcome Imposter Syndrome </vt:lpstr>
      <vt:lpstr>Leadership Styles</vt:lpstr>
      <vt:lpstr>My Leadership Style</vt:lpstr>
      <vt:lpstr>A Hero’s Journey Highlights</vt:lpstr>
      <vt:lpstr>Growth Leadership Style – Logical Creator</vt:lpstr>
      <vt:lpstr>Moving from Tactical to Strategic</vt:lpstr>
      <vt:lpstr>Important Points for Leaders from "A Survival Guide for Leaders" </vt:lpstr>
      <vt:lpstr>Leadership Challenges</vt:lpstr>
      <vt:lpstr>Leadership Challenges</vt:lpstr>
      <vt:lpstr>Inclusive Leadership</vt:lpstr>
      <vt:lpstr>Leadership Ethics – Deontological Theories</vt:lpstr>
      <vt:lpstr>Types of Followers</vt:lpstr>
      <vt:lpstr>Understanding Followers</vt:lpstr>
      <vt:lpstr>Leadership Awareness and Action Plan</vt:lpstr>
      <vt:lpstr>Leadership Awareness and Action Plan </vt:lpstr>
      <vt:lpstr>References</vt:lpstr>
      <vt:lpstr>References Con.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Class Leadership</dc:title>
  <dc:creator>Sarah Alhussain</dc:creator>
  <cp:lastModifiedBy>Sarah Alhussain</cp:lastModifiedBy>
  <cp:revision>1</cp:revision>
  <dcterms:created xsi:type="dcterms:W3CDTF">2024-05-05T06:36:45Z</dcterms:created>
  <dcterms:modified xsi:type="dcterms:W3CDTF">2024-07-15T09:05:40Z</dcterms:modified>
</cp:coreProperties>
</file>